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6B4"/>
    <a:srgbClr val="ED5012"/>
    <a:srgbClr val="001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21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F3E9-4C52-4608-9B3C-C8A34129B17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AB1C-59F8-470D-BD0A-E626F520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0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987" y="5536407"/>
            <a:ext cx="519490" cy="10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nps.edu/cjdarken/stomp-demo2.mp4" TargetMode="External"/><Relationship Id="rId2" Type="http://schemas.openxmlformats.org/officeDocument/2006/relationships/hyperlink" Target="https://faculty.nps.edu/cjdarken/stomp-demo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9123" y="1826517"/>
            <a:ext cx="6711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rgbClr val="00133B"/>
                </a:solidFill>
                <a:latin typeface="Franklin Gothic Heavy" panose="020B0903020102020204" pitchFamily="34" charset="0"/>
              </a:rPr>
              <a:t>Sim Behavior 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6107" y="3269868"/>
            <a:ext cx="59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2356B4"/>
                </a:solidFill>
                <a:latin typeface="+mj-lt"/>
              </a:rPr>
              <a:t>Chris Darken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9750" y="4034217"/>
            <a:ext cx="62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2356B4"/>
                </a:solidFill>
                <a:latin typeface="+mj-lt"/>
              </a:rPr>
              <a:t>23 May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3125" y="4465997"/>
            <a:ext cx="586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2356B4"/>
                </a:solidFill>
                <a:latin typeface="+mj-lt"/>
              </a:rPr>
              <a:t>cjdarken@nps.edu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225" y="-163835"/>
            <a:ext cx="6257768" cy="625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0" y="6062905"/>
            <a:ext cx="1716199" cy="452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0" y="5972565"/>
            <a:ext cx="998001" cy="6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Recent Student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Master’s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Coble: multiple algorithms on multiple naval scenarios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Finley: parallelized and Bayesian RL, cloud deployment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PhD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Black: stay tuned!</a:t>
            </a:r>
          </a:p>
        </p:txBody>
      </p:sp>
    </p:spTree>
    <p:extLst>
      <p:ext uri="{BB962C8B-B14F-4D97-AF65-F5344CB8AC3E}">
        <p14:creationId xmlns:p14="http://schemas.microsoft.com/office/powerpoint/2010/main" val="22677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6931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0573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Sim Behavior AI</a:t>
            </a:r>
          </a:p>
        </p:txBody>
      </p:sp>
    </p:spTree>
    <p:extLst>
      <p:ext uri="{BB962C8B-B14F-4D97-AF65-F5344CB8AC3E}">
        <p14:creationId xmlns:p14="http://schemas.microsoft.com/office/powerpoint/2010/main" val="155825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561" y="1003047"/>
            <a:ext cx="1123087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Research goals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Obstacles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Approach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Recent results</a:t>
            </a:r>
          </a:p>
        </p:txBody>
      </p:sp>
    </p:spTree>
    <p:extLst>
      <p:ext uri="{BB962C8B-B14F-4D97-AF65-F5344CB8AC3E}">
        <p14:creationId xmlns:p14="http://schemas.microsoft.com/office/powerpoint/2010/main" val="24870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Research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AI-driven unit behavior in simulations for: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Cheaper and more available training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More accurate analyses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Faster wargaming and operational planning</a:t>
            </a:r>
          </a:p>
        </p:txBody>
      </p:sp>
    </p:spTree>
    <p:extLst>
      <p:ext uri="{BB962C8B-B14F-4D97-AF65-F5344CB8AC3E}">
        <p14:creationId xmlns:p14="http://schemas.microsoft.com/office/powerpoint/2010/main" val="10597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Obstacles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Cultural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Lack of quantitative </a:t>
            </a:r>
            <a:r>
              <a:rPr lang="en-US" sz="3200" dirty="0" err="1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MoEs</a:t>
            </a: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 (and even rigorous mechanics)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Lack of adequate AI interfaces to DoD sims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Technical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Search space is vast. Current search methods are inefficient</a:t>
            </a:r>
          </a:p>
        </p:txBody>
      </p:sp>
    </p:spTree>
    <p:extLst>
      <p:ext uri="{BB962C8B-B14F-4D97-AF65-F5344CB8AC3E}">
        <p14:creationId xmlns:p14="http://schemas.microsoft.com/office/powerpoint/2010/main" val="39576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How do we improve AI through better search?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Make better use of hardware (cluster computing)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Faster methods that search less, and only important states</a:t>
            </a:r>
          </a:p>
        </p:txBody>
      </p:sp>
    </p:spTree>
    <p:extLst>
      <p:ext uri="{BB962C8B-B14F-4D97-AF65-F5344CB8AC3E}">
        <p14:creationId xmlns:p14="http://schemas.microsoft.com/office/powerpoint/2010/main" val="194944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AlphaZero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STOMp</a:t>
            </a:r>
            <a:endParaRPr lang="en-US" sz="3200" dirty="0">
              <a:solidFill>
                <a:prstClr val="white">
                  <a:lumMod val="85000"/>
                </a:prstClr>
              </a:solidFill>
              <a:latin typeface="+mj-lt"/>
              <a:ea typeface="MS PGothic" pitchFamily="34" charset="-128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Ongoing student work</a:t>
            </a:r>
          </a:p>
        </p:txBody>
      </p:sp>
    </p:spTree>
    <p:extLst>
      <p:ext uri="{BB962C8B-B14F-4D97-AF65-F5344CB8AC3E}">
        <p14:creationId xmlns:p14="http://schemas.microsoft.com/office/powerpoint/2010/main" val="10793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AlphaZero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Developed by DeepMind as a superior alternative to AlphaGo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Algorithm overview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Monte Carlo Tree Search-like algorithm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Neural net predicts best moves and their ultimate scores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Serial implementation fails except for smallest problems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Parallel implementations in work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Ray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Python multiprocessing</a:t>
            </a:r>
          </a:p>
        </p:txBody>
      </p:sp>
    </p:spTree>
    <p:extLst>
      <p:ext uri="{BB962C8B-B14F-4D97-AF65-F5344CB8AC3E}">
        <p14:creationId xmlns:p14="http://schemas.microsoft.com/office/powerpoint/2010/main" val="50001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STOMp</a:t>
            </a:r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(Short-Term Optimal Maneuver)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887593"/>
            <a:ext cx="11230878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Goal: sensible reflexive behavior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AI’s “mental model” is...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Targeting-free (all possible targets attacked)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Infinite ranging, but with exponential damage falloff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Moves to maximize current differential attrition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Model advantages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Zero behavior parameters to set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Low computation requirement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Advances and retreats opportunistically</a:t>
            </a:r>
          </a:p>
        </p:txBody>
      </p:sp>
    </p:spTree>
    <p:extLst>
      <p:ext uri="{BB962C8B-B14F-4D97-AF65-F5344CB8AC3E}">
        <p14:creationId xmlns:p14="http://schemas.microsoft.com/office/powerpoint/2010/main" val="221236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STOMp</a:t>
            </a:r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Demo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E6429-C5C9-4CAF-969D-C6D53234EAC2}"/>
              </a:ext>
            </a:extLst>
          </p:cNvPr>
          <p:cNvSpPr txBox="1"/>
          <p:nvPr/>
        </p:nvSpPr>
        <p:spPr>
          <a:xfrm>
            <a:off x="1816953" y="91433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linkClick r:id="rId2"/>
              </a:rPr>
              <a:t>Link1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hlinkClick r:id="rId3"/>
              </a:rPr>
              <a:t>Link2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112151-49FB-083E-0D05-E1E875E80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4" y="1862465"/>
            <a:ext cx="7172036" cy="38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1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035B6AE7A664380395BF9EAC71D05" ma:contentTypeVersion="14" ma:contentTypeDescription="Create a new document." ma:contentTypeScope="" ma:versionID="631558baf0fa8891b7519916780d2554">
  <xsd:schema xmlns:xsd="http://www.w3.org/2001/XMLSchema" xmlns:xs="http://www.w3.org/2001/XMLSchema" xmlns:p="http://schemas.microsoft.com/office/2006/metadata/properties" xmlns:ns1="http://schemas.microsoft.com/sharepoint/v3" xmlns:ns2="60994e55-592b-4e13-bfa5-b17d7f139efc" xmlns:ns3="f6d79280-f427-430c-a3f9-8eefd2c92e2a" targetNamespace="http://schemas.microsoft.com/office/2006/metadata/properties" ma:root="true" ma:fieldsID="488f164793f19c1d56008d4c05efc9f2" ns1:_="" ns2:_="" ns3:_="">
    <xsd:import namespace="http://schemas.microsoft.com/sharepoint/v3"/>
    <xsd:import namespace="60994e55-592b-4e13-bfa5-b17d7f139efc"/>
    <xsd:import namespace="f6d79280-f427-430c-a3f9-8eefd2c92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94e55-592b-4e13-bfa5-b17d7f139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79280-f427-430c-a3f9-8eefd2c92e2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BA1229-7250-4E64-A683-57F061B622C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CF1E22C-7A12-4EAE-8223-5FBCC9F6B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994e55-592b-4e13-bfa5-b17d7f139efc"/>
    <ds:schemaRef ds:uri="f6d79280-f427-430c-a3f9-8eefd2c92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1D6458-F92F-4CA0-91B5-CB6F4E9446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3079</TotalTime>
  <Words>236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Lee</dc:creator>
  <cp:lastModifiedBy>Chris Darken</cp:lastModifiedBy>
  <cp:revision>47</cp:revision>
  <dcterms:created xsi:type="dcterms:W3CDTF">2019-04-11T19:00:14Z</dcterms:created>
  <dcterms:modified xsi:type="dcterms:W3CDTF">2023-05-22T21:28:22Z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0x010100C3A035B6AE7A664380395BF9EAC71D05</vt:lpwstr>
  </property>
</Properties>
</file>