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03" r:id="rId2"/>
  </p:sldMasterIdLst>
  <p:notesMasterIdLst>
    <p:notesMasterId r:id="rId24"/>
  </p:notesMasterIdLst>
  <p:sldIdLst>
    <p:sldId id="264" r:id="rId3"/>
    <p:sldId id="302" r:id="rId4"/>
    <p:sldId id="267" r:id="rId5"/>
    <p:sldId id="268" r:id="rId6"/>
    <p:sldId id="312" r:id="rId7"/>
    <p:sldId id="282" r:id="rId8"/>
    <p:sldId id="361" r:id="rId9"/>
    <p:sldId id="307" r:id="rId10"/>
    <p:sldId id="358" r:id="rId11"/>
    <p:sldId id="866" r:id="rId12"/>
    <p:sldId id="852" r:id="rId13"/>
    <p:sldId id="868" r:id="rId14"/>
    <p:sldId id="865" r:id="rId15"/>
    <p:sldId id="259" r:id="rId16"/>
    <p:sldId id="275" r:id="rId17"/>
    <p:sldId id="867" r:id="rId18"/>
    <p:sldId id="320" r:id="rId19"/>
    <p:sldId id="305" r:id="rId20"/>
    <p:sldId id="276" r:id="rId21"/>
    <p:sldId id="25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472C4"/>
    <a:srgbClr val="A0C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D1054C-D8AA-4870-9AEA-3BEF89E047D7}" v="90" dt="2022-05-20T23:45:59.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87537" autoAdjust="0"/>
  </p:normalViewPr>
  <p:slideViewPr>
    <p:cSldViewPr snapToGrid="0">
      <p:cViewPr varScale="1">
        <p:scale>
          <a:sx n="96" d="100"/>
          <a:sy n="96" d="100"/>
        </p:scale>
        <p:origin x="8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33"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de, Brian (LTC)" userId="c8a69e9a-932e-4c94-b7c8-52c50a1a88f2" providerId="ADAL" clId="{CED1054C-D8AA-4870-9AEA-3BEF89E047D7}"/>
    <pc:docChg chg="undo redo custSel addSld delSld modSld sldOrd">
      <pc:chgData name="Wade, Brian (LTC)" userId="c8a69e9a-932e-4c94-b7c8-52c50a1a88f2" providerId="ADAL" clId="{CED1054C-D8AA-4870-9AEA-3BEF89E047D7}" dt="2022-05-20T23:46:07.715" v="3086" actId="1076"/>
      <pc:docMkLst>
        <pc:docMk/>
      </pc:docMkLst>
      <pc:sldChg chg="del">
        <pc:chgData name="Wade, Brian (LTC)" userId="c8a69e9a-932e-4c94-b7c8-52c50a1a88f2" providerId="ADAL" clId="{CED1054C-D8AA-4870-9AEA-3BEF89E047D7}" dt="2022-05-20T20:43:52.371" v="1329" actId="47"/>
        <pc:sldMkLst>
          <pc:docMk/>
          <pc:sldMk cId="1329567812" sldId="256"/>
        </pc:sldMkLst>
      </pc:sldChg>
      <pc:sldChg chg="delSp add del mod">
        <pc:chgData name="Wade, Brian (LTC)" userId="c8a69e9a-932e-4c94-b7c8-52c50a1a88f2" providerId="ADAL" clId="{CED1054C-D8AA-4870-9AEA-3BEF89E047D7}" dt="2022-05-20T21:17:29.478" v="3079" actId="478"/>
        <pc:sldMkLst>
          <pc:docMk/>
          <pc:sldMk cId="82555181" sldId="258"/>
        </pc:sldMkLst>
        <pc:spChg chg="del">
          <ac:chgData name="Wade, Brian (LTC)" userId="c8a69e9a-932e-4c94-b7c8-52c50a1a88f2" providerId="ADAL" clId="{CED1054C-D8AA-4870-9AEA-3BEF89E047D7}" dt="2022-05-20T21:17:29.478" v="3079" actId="478"/>
          <ac:spMkLst>
            <pc:docMk/>
            <pc:sldMk cId="82555181" sldId="258"/>
            <ac:spMk id="42" creationId="{1223B357-B33A-483D-88F0-2C3B1E2F0DEB}"/>
          </ac:spMkLst>
        </pc:spChg>
      </pc:sldChg>
      <pc:sldChg chg="add del ord">
        <pc:chgData name="Wade, Brian (LTC)" userId="c8a69e9a-932e-4c94-b7c8-52c50a1a88f2" providerId="ADAL" clId="{CED1054C-D8AA-4870-9AEA-3BEF89E047D7}" dt="2022-05-20T20:48:46.482" v="1379"/>
        <pc:sldMkLst>
          <pc:docMk/>
          <pc:sldMk cId="4154709733" sldId="259"/>
        </pc:sldMkLst>
      </pc:sldChg>
      <pc:sldChg chg="modSp mod">
        <pc:chgData name="Wade, Brian (LTC)" userId="c8a69e9a-932e-4c94-b7c8-52c50a1a88f2" providerId="ADAL" clId="{CED1054C-D8AA-4870-9AEA-3BEF89E047D7}" dt="2022-05-20T21:13:58.804" v="2889" actId="20577"/>
        <pc:sldMkLst>
          <pc:docMk/>
          <pc:sldMk cId="67691902" sldId="264"/>
        </pc:sldMkLst>
        <pc:spChg chg="mod">
          <ac:chgData name="Wade, Brian (LTC)" userId="c8a69e9a-932e-4c94-b7c8-52c50a1a88f2" providerId="ADAL" clId="{CED1054C-D8AA-4870-9AEA-3BEF89E047D7}" dt="2022-05-20T21:13:58.804" v="2889" actId="20577"/>
          <ac:spMkLst>
            <pc:docMk/>
            <pc:sldMk cId="67691902" sldId="264"/>
            <ac:spMk id="5" creationId="{00000000-0000-0000-0000-000000000000}"/>
          </ac:spMkLst>
        </pc:spChg>
      </pc:sldChg>
      <pc:sldChg chg="addSp delSp modSp mod">
        <pc:chgData name="Wade, Brian (LTC)" userId="c8a69e9a-932e-4c94-b7c8-52c50a1a88f2" providerId="ADAL" clId="{CED1054C-D8AA-4870-9AEA-3BEF89E047D7}" dt="2022-05-20T20:19:04.059" v="919" actId="478"/>
        <pc:sldMkLst>
          <pc:docMk/>
          <pc:sldMk cId="4267167628" sldId="268"/>
        </pc:sldMkLst>
        <pc:spChg chg="add del mod">
          <ac:chgData name="Wade, Brian (LTC)" userId="c8a69e9a-932e-4c94-b7c8-52c50a1a88f2" providerId="ADAL" clId="{CED1054C-D8AA-4870-9AEA-3BEF89E047D7}" dt="2022-05-20T20:19:04.059" v="919" actId="478"/>
          <ac:spMkLst>
            <pc:docMk/>
            <pc:sldMk cId="4267167628" sldId="268"/>
            <ac:spMk id="24" creationId="{2917C2B3-ED63-45F2-9A38-9D3D638C86A1}"/>
          </ac:spMkLst>
        </pc:spChg>
      </pc:sldChg>
      <pc:sldChg chg="del">
        <pc:chgData name="Wade, Brian (LTC)" userId="c8a69e9a-932e-4c94-b7c8-52c50a1a88f2" providerId="ADAL" clId="{CED1054C-D8AA-4870-9AEA-3BEF89E047D7}" dt="2022-05-20T20:18:44.870" v="916" actId="47"/>
        <pc:sldMkLst>
          <pc:docMk/>
          <pc:sldMk cId="3155616278" sldId="269"/>
        </pc:sldMkLst>
      </pc:sldChg>
      <pc:sldChg chg="del">
        <pc:chgData name="Wade, Brian (LTC)" userId="c8a69e9a-932e-4c94-b7c8-52c50a1a88f2" providerId="ADAL" clId="{CED1054C-D8AA-4870-9AEA-3BEF89E047D7}" dt="2022-05-20T20:18:25.611" v="914" actId="47"/>
        <pc:sldMkLst>
          <pc:docMk/>
          <pc:sldMk cId="3435628342" sldId="270"/>
        </pc:sldMkLst>
      </pc:sldChg>
      <pc:sldChg chg="del">
        <pc:chgData name="Wade, Brian (LTC)" userId="c8a69e9a-932e-4c94-b7c8-52c50a1a88f2" providerId="ADAL" clId="{CED1054C-D8AA-4870-9AEA-3BEF89E047D7}" dt="2022-05-20T20:18:26.624" v="915" actId="47"/>
        <pc:sldMkLst>
          <pc:docMk/>
          <pc:sldMk cId="3703922572" sldId="271"/>
        </pc:sldMkLst>
      </pc:sldChg>
      <pc:sldChg chg="add del">
        <pc:chgData name="Wade, Brian (LTC)" userId="c8a69e9a-932e-4c94-b7c8-52c50a1a88f2" providerId="ADAL" clId="{CED1054C-D8AA-4870-9AEA-3BEF89E047D7}" dt="2022-05-20T20:23:54.841" v="1049" actId="47"/>
        <pc:sldMkLst>
          <pc:docMk/>
          <pc:sldMk cId="3200685727" sldId="272"/>
        </pc:sldMkLst>
      </pc:sldChg>
      <pc:sldChg chg="del">
        <pc:chgData name="Wade, Brian (LTC)" userId="c8a69e9a-932e-4c94-b7c8-52c50a1a88f2" providerId="ADAL" clId="{CED1054C-D8AA-4870-9AEA-3BEF89E047D7}" dt="2022-05-20T20:19:06.268" v="920" actId="47"/>
        <pc:sldMkLst>
          <pc:docMk/>
          <pc:sldMk cId="2139143941" sldId="273"/>
        </pc:sldMkLst>
      </pc:sldChg>
      <pc:sldChg chg="del">
        <pc:chgData name="Wade, Brian (LTC)" userId="c8a69e9a-932e-4c94-b7c8-52c50a1a88f2" providerId="ADAL" clId="{CED1054C-D8AA-4870-9AEA-3BEF89E047D7}" dt="2022-05-20T20:19:23.634" v="921" actId="47"/>
        <pc:sldMkLst>
          <pc:docMk/>
          <pc:sldMk cId="1900350958" sldId="274"/>
        </pc:sldMkLst>
      </pc:sldChg>
      <pc:sldChg chg="modSp add del mod ord">
        <pc:chgData name="Wade, Brian (LTC)" userId="c8a69e9a-932e-4c94-b7c8-52c50a1a88f2" providerId="ADAL" clId="{CED1054C-D8AA-4870-9AEA-3BEF89E047D7}" dt="2022-05-20T21:13:38.582" v="2856" actId="14100"/>
        <pc:sldMkLst>
          <pc:docMk/>
          <pc:sldMk cId="1109145555" sldId="275"/>
        </pc:sldMkLst>
        <pc:spChg chg="mod">
          <ac:chgData name="Wade, Brian (LTC)" userId="c8a69e9a-932e-4c94-b7c8-52c50a1a88f2" providerId="ADAL" clId="{CED1054C-D8AA-4870-9AEA-3BEF89E047D7}" dt="2022-05-20T21:13:38.582" v="2856" actId="14100"/>
          <ac:spMkLst>
            <pc:docMk/>
            <pc:sldMk cId="1109145555" sldId="275"/>
            <ac:spMk id="38" creationId="{00000000-0000-0000-0000-000000000000}"/>
          </ac:spMkLst>
        </pc:spChg>
      </pc:sldChg>
      <pc:sldChg chg="delSp add del mod">
        <pc:chgData name="Wade, Brian (LTC)" userId="c8a69e9a-932e-4c94-b7c8-52c50a1a88f2" providerId="ADAL" clId="{CED1054C-D8AA-4870-9AEA-3BEF89E047D7}" dt="2022-05-20T21:17:27.485" v="3078" actId="478"/>
        <pc:sldMkLst>
          <pc:docMk/>
          <pc:sldMk cId="1295481397" sldId="276"/>
        </pc:sldMkLst>
        <pc:spChg chg="del">
          <ac:chgData name="Wade, Brian (LTC)" userId="c8a69e9a-932e-4c94-b7c8-52c50a1a88f2" providerId="ADAL" clId="{CED1054C-D8AA-4870-9AEA-3BEF89E047D7}" dt="2022-05-20T21:17:27.485" v="3078" actId="478"/>
          <ac:spMkLst>
            <pc:docMk/>
            <pc:sldMk cId="1295481397" sldId="276"/>
            <ac:spMk id="9" creationId="{E457DAD0-A691-B398-D565-77BD2EF02D00}"/>
          </ac:spMkLst>
        </pc:spChg>
      </pc:sldChg>
      <pc:sldChg chg="delSp add del mod">
        <pc:chgData name="Wade, Brian (LTC)" userId="c8a69e9a-932e-4c94-b7c8-52c50a1a88f2" providerId="ADAL" clId="{CED1054C-D8AA-4870-9AEA-3BEF89E047D7}" dt="2022-05-20T21:17:32.733" v="3080" actId="478"/>
        <pc:sldMkLst>
          <pc:docMk/>
          <pc:sldMk cId="1248812398" sldId="279"/>
        </pc:sldMkLst>
        <pc:spChg chg="del">
          <ac:chgData name="Wade, Brian (LTC)" userId="c8a69e9a-932e-4c94-b7c8-52c50a1a88f2" providerId="ADAL" clId="{CED1054C-D8AA-4870-9AEA-3BEF89E047D7}" dt="2022-05-20T21:17:32.733" v="3080" actId="478"/>
          <ac:spMkLst>
            <pc:docMk/>
            <pc:sldMk cId="1248812398" sldId="279"/>
            <ac:spMk id="9" creationId="{45938FED-1E1B-439A-ABDC-031C4FAB85FC}"/>
          </ac:spMkLst>
        </pc:spChg>
      </pc:sldChg>
      <pc:sldChg chg="addSp delSp modSp mod">
        <pc:chgData name="Wade, Brian (LTC)" userId="c8a69e9a-932e-4c94-b7c8-52c50a1a88f2" providerId="ADAL" clId="{CED1054C-D8AA-4870-9AEA-3BEF89E047D7}" dt="2022-05-20T21:16:51.241" v="3074" actId="6549"/>
        <pc:sldMkLst>
          <pc:docMk/>
          <pc:sldMk cId="1531703505" sldId="282"/>
        </pc:sldMkLst>
        <pc:spChg chg="mod">
          <ac:chgData name="Wade, Brian (LTC)" userId="c8a69e9a-932e-4c94-b7c8-52c50a1a88f2" providerId="ADAL" clId="{CED1054C-D8AA-4870-9AEA-3BEF89E047D7}" dt="2022-05-20T21:16:51.241" v="3074" actId="6549"/>
          <ac:spMkLst>
            <pc:docMk/>
            <pc:sldMk cId="1531703505" sldId="282"/>
            <ac:spMk id="2" creationId="{1442DC5F-04E6-44FD-BF0D-FF4A283DA135}"/>
          </ac:spMkLst>
        </pc:spChg>
        <pc:spChg chg="add mod">
          <ac:chgData name="Wade, Brian (LTC)" userId="c8a69e9a-932e-4c94-b7c8-52c50a1a88f2" providerId="ADAL" clId="{CED1054C-D8AA-4870-9AEA-3BEF89E047D7}" dt="2022-05-20T21:14:22.647" v="2894" actId="1038"/>
          <ac:spMkLst>
            <pc:docMk/>
            <pc:sldMk cId="1531703505" sldId="282"/>
            <ac:spMk id="3" creationId="{F4CBF677-6C3B-473D-812B-D1796D87779D}"/>
          </ac:spMkLst>
        </pc:spChg>
        <pc:spChg chg="add del mod">
          <ac:chgData name="Wade, Brian (LTC)" userId="c8a69e9a-932e-4c94-b7c8-52c50a1a88f2" providerId="ADAL" clId="{CED1054C-D8AA-4870-9AEA-3BEF89E047D7}" dt="2022-05-20T20:32:49.370" v="1217" actId="478"/>
          <ac:spMkLst>
            <pc:docMk/>
            <pc:sldMk cId="1531703505" sldId="282"/>
            <ac:spMk id="7" creationId="{968F181C-FB9C-441C-9893-12898BEDEC66}"/>
          </ac:spMkLst>
        </pc:spChg>
        <pc:spChg chg="add del mod">
          <ac:chgData name="Wade, Brian (LTC)" userId="c8a69e9a-932e-4c94-b7c8-52c50a1a88f2" providerId="ADAL" clId="{CED1054C-D8AA-4870-9AEA-3BEF89E047D7}" dt="2022-05-20T20:32:47.597" v="1216" actId="478"/>
          <ac:spMkLst>
            <pc:docMk/>
            <pc:sldMk cId="1531703505" sldId="282"/>
            <ac:spMk id="8" creationId="{CAB5C546-BC58-406C-8DD8-3C0A82D36F1A}"/>
          </ac:spMkLst>
        </pc:spChg>
        <pc:spChg chg="add del mod">
          <ac:chgData name="Wade, Brian (LTC)" userId="c8a69e9a-932e-4c94-b7c8-52c50a1a88f2" providerId="ADAL" clId="{CED1054C-D8AA-4870-9AEA-3BEF89E047D7}" dt="2022-05-20T20:32:47.597" v="1216" actId="478"/>
          <ac:spMkLst>
            <pc:docMk/>
            <pc:sldMk cId="1531703505" sldId="282"/>
            <ac:spMk id="9" creationId="{AD949B73-AF8F-458C-9EF7-BF171FD82198}"/>
          </ac:spMkLst>
        </pc:spChg>
        <pc:spChg chg="del mod">
          <ac:chgData name="Wade, Brian (LTC)" userId="c8a69e9a-932e-4c94-b7c8-52c50a1a88f2" providerId="ADAL" clId="{CED1054C-D8AA-4870-9AEA-3BEF89E047D7}" dt="2022-05-20T20:22:00.685" v="1044" actId="478"/>
          <ac:spMkLst>
            <pc:docMk/>
            <pc:sldMk cId="1531703505" sldId="282"/>
            <ac:spMk id="11" creationId="{E606E50D-9FFA-4C39-B17B-A43E09711B6A}"/>
          </ac:spMkLst>
        </pc:spChg>
      </pc:sldChg>
      <pc:sldChg chg="add del">
        <pc:chgData name="Wade, Brian (LTC)" userId="c8a69e9a-932e-4c94-b7c8-52c50a1a88f2" providerId="ADAL" clId="{CED1054C-D8AA-4870-9AEA-3BEF89E047D7}" dt="2022-05-20T20:43:52.371" v="1329" actId="47"/>
        <pc:sldMkLst>
          <pc:docMk/>
          <pc:sldMk cId="592858285" sldId="284"/>
        </pc:sldMkLst>
      </pc:sldChg>
      <pc:sldChg chg="add del">
        <pc:chgData name="Wade, Brian (LTC)" userId="c8a69e9a-932e-4c94-b7c8-52c50a1a88f2" providerId="ADAL" clId="{CED1054C-D8AA-4870-9AEA-3BEF89E047D7}" dt="2022-05-20T20:43:52.371" v="1329" actId="47"/>
        <pc:sldMkLst>
          <pc:docMk/>
          <pc:sldMk cId="122853165" sldId="289"/>
        </pc:sldMkLst>
      </pc:sldChg>
      <pc:sldChg chg="add del">
        <pc:chgData name="Wade, Brian (LTC)" userId="c8a69e9a-932e-4c94-b7c8-52c50a1a88f2" providerId="ADAL" clId="{CED1054C-D8AA-4870-9AEA-3BEF89E047D7}" dt="2022-05-20T20:43:52.371" v="1329" actId="47"/>
        <pc:sldMkLst>
          <pc:docMk/>
          <pc:sldMk cId="2678128820" sldId="290"/>
        </pc:sldMkLst>
      </pc:sldChg>
      <pc:sldChg chg="addSp delSp modSp del mod modClrScheme chgLayout">
        <pc:chgData name="Wade, Brian (LTC)" userId="c8a69e9a-932e-4c94-b7c8-52c50a1a88f2" providerId="ADAL" clId="{CED1054C-D8AA-4870-9AEA-3BEF89E047D7}" dt="2022-05-20T20:45:17.504" v="1345" actId="47"/>
        <pc:sldMkLst>
          <pc:docMk/>
          <pc:sldMk cId="3741344697" sldId="303"/>
        </pc:sldMkLst>
        <pc:spChg chg="add del mod ord">
          <ac:chgData name="Wade, Brian (LTC)" userId="c8a69e9a-932e-4c94-b7c8-52c50a1a88f2" providerId="ADAL" clId="{CED1054C-D8AA-4870-9AEA-3BEF89E047D7}" dt="2022-05-20T20:39:24.217" v="1227" actId="478"/>
          <ac:spMkLst>
            <pc:docMk/>
            <pc:sldMk cId="3741344697" sldId="303"/>
            <ac:spMk id="3" creationId="{749668CC-A4E1-458C-9F11-7968099C3BBE}"/>
          </ac:spMkLst>
        </pc:spChg>
        <pc:spChg chg="add del mod ord">
          <ac:chgData name="Wade, Brian (LTC)" userId="c8a69e9a-932e-4c94-b7c8-52c50a1a88f2" providerId="ADAL" clId="{CED1054C-D8AA-4870-9AEA-3BEF89E047D7}" dt="2022-05-20T20:39:22.554" v="1226" actId="478"/>
          <ac:spMkLst>
            <pc:docMk/>
            <pc:sldMk cId="3741344697" sldId="303"/>
            <ac:spMk id="4" creationId="{01585F30-0EE6-4D56-AF14-0D60D9549DE8}"/>
          </ac:spMkLst>
        </pc:spChg>
        <pc:spChg chg="mod">
          <ac:chgData name="Wade, Brian (LTC)" userId="c8a69e9a-932e-4c94-b7c8-52c50a1a88f2" providerId="ADAL" clId="{CED1054C-D8AA-4870-9AEA-3BEF89E047D7}" dt="2022-05-20T20:39:31.100" v="1230" actId="14100"/>
          <ac:spMkLst>
            <pc:docMk/>
            <pc:sldMk cId="3741344697" sldId="303"/>
            <ac:spMk id="11" creationId="{5F02950B-9371-4372-9E26-C9468F1E69B4}"/>
          </ac:spMkLst>
        </pc:spChg>
        <pc:picChg chg="del">
          <ac:chgData name="Wade, Brian (LTC)" userId="c8a69e9a-932e-4c94-b7c8-52c50a1a88f2" providerId="ADAL" clId="{CED1054C-D8AA-4870-9AEA-3BEF89E047D7}" dt="2022-05-20T20:39:00.040" v="1224" actId="478"/>
          <ac:picMkLst>
            <pc:docMk/>
            <pc:sldMk cId="3741344697" sldId="303"/>
            <ac:picMk id="5" creationId="{E49B3416-614B-46F3-8EBD-EC9CEFD22DA5}"/>
          </ac:picMkLst>
        </pc:picChg>
        <pc:picChg chg="del">
          <ac:chgData name="Wade, Brian (LTC)" userId="c8a69e9a-932e-4c94-b7c8-52c50a1a88f2" providerId="ADAL" clId="{CED1054C-D8AA-4870-9AEA-3BEF89E047D7}" dt="2022-05-20T20:38:56.618" v="1223" actId="478"/>
          <ac:picMkLst>
            <pc:docMk/>
            <pc:sldMk cId="3741344697" sldId="303"/>
            <ac:picMk id="7" creationId="{CCDE0304-3037-442F-8EC1-227641127E51}"/>
          </ac:picMkLst>
        </pc:picChg>
        <pc:picChg chg="del">
          <ac:chgData name="Wade, Brian (LTC)" userId="c8a69e9a-932e-4c94-b7c8-52c50a1a88f2" providerId="ADAL" clId="{CED1054C-D8AA-4870-9AEA-3BEF89E047D7}" dt="2022-05-20T20:38:54.409" v="1222" actId="478"/>
          <ac:picMkLst>
            <pc:docMk/>
            <pc:sldMk cId="3741344697" sldId="303"/>
            <ac:picMk id="8" creationId="{3432994F-86F6-4DEB-889F-27252A6A1ADF}"/>
          </ac:picMkLst>
        </pc:picChg>
      </pc:sldChg>
      <pc:sldChg chg="delSp add del mod">
        <pc:chgData name="Wade, Brian (LTC)" userId="c8a69e9a-932e-4c94-b7c8-52c50a1a88f2" providerId="ADAL" clId="{CED1054C-D8AA-4870-9AEA-3BEF89E047D7}" dt="2022-05-20T21:17:25.366" v="3077" actId="478"/>
        <pc:sldMkLst>
          <pc:docMk/>
          <pc:sldMk cId="4196919704" sldId="305"/>
        </pc:sldMkLst>
        <pc:spChg chg="del">
          <ac:chgData name="Wade, Brian (LTC)" userId="c8a69e9a-932e-4c94-b7c8-52c50a1a88f2" providerId="ADAL" clId="{CED1054C-D8AA-4870-9AEA-3BEF89E047D7}" dt="2022-05-20T21:17:25.366" v="3077" actId="478"/>
          <ac:spMkLst>
            <pc:docMk/>
            <pc:sldMk cId="4196919704" sldId="305"/>
            <ac:spMk id="6" creationId="{6F67B5D0-F7B6-7D5F-E12B-38A5659D3E31}"/>
          </ac:spMkLst>
        </pc:spChg>
      </pc:sldChg>
      <pc:sldChg chg="del">
        <pc:chgData name="Wade, Brian (LTC)" userId="c8a69e9a-932e-4c94-b7c8-52c50a1a88f2" providerId="ADAL" clId="{CED1054C-D8AA-4870-9AEA-3BEF89E047D7}" dt="2022-05-20T20:43:52.371" v="1329" actId="47"/>
        <pc:sldMkLst>
          <pc:docMk/>
          <pc:sldMk cId="1009837356" sldId="307"/>
        </pc:sldMkLst>
      </pc:sldChg>
      <pc:sldChg chg="delSp modSp mod ord modNotesTx">
        <pc:chgData name="Wade, Brian (LTC)" userId="c8a69e9a-932e-4c94-b7c8-52c50a1a88f2" providerId="ADAL" clId="{CED1054C-D8AA-4870-9AEA-3BEF89E047D7}" dt="2022-05-20T20:46:45.503" v="1359" actId="6549"/>
        <pc:sldMkLst>
          <pc:docMk/>
          <pc:sldMk cId="1525589094" sldId="307"/>
        </pc:sldMkLst>
        <pc:spChg chg="del">
          <ac:chgData name="Wade, Brian (LTC)" userId="c8a69e9a-932e-4c94-b7c8-52c50a1a88f2" providerId="ADAL" clId="{CED1054C-D8AA-4870-9AEA-3BEF89E047D7}" dt="2022-05-20T20:46:10.279" v="1351" actId="478"/>
          <ac:spMkLst>
            <pc:docMk/>
            <pc:sldMk cId="1525589094" sldId="307"/>
            <ac:spMk id="36" creationId="{D7ABA9A0-BF6C-4950-B9C8-B6812BEB87F9}"/>
          </ac:spMkLst>
        </pc:spChg>
        <pc:spChg chg="mod">
          <ac:chgData name="Wade, Brian (LTC)" userId="c8a69e9a-932e-4c94-b7c8-52c50a1a88f2" providerId="ADAL" clId="{CED1054C-D8AA-4870-9AEA-3BEF89E047D7}" dt="2022-05-20T20:46:37.455" v="1358" actId="179"/>
          <ac:spMkLst>
            <pc:docMk/>
            <pc:sldMk cId="1525589094" sldId="307"/>
            <ac:spMk id="39" creationId="{B9EC14B4-0186-4592-95E7-7D9F774786F8}"/>
          </ac:spMkLst>
        </pc:spChg>
        <pc:spChg chg="mod">
          <ac:chgData name="Wade, Brian (LTC)" userId="c8a69e9a-932e-4c94-b7c8-52c50a1a88f2" providerId="ADAL" clId="{CED1054C-D8AA-4870-9AEA-3BEF89E047D7}" dt="2022-05-20T20:46:32.118" v="1356" actId="179"/>
          <ac:spMkLst>
            <pc:docMk/>
            <pc:sldMk cId="1525589094" sldId="307"/>
            <ac:spMk id="41" creationId="{E4765C5C-A6C6-47C4-9F57-45B8DCE0507E}"/>
          </ac:spMkLst>
        </pc:spChg>
        <pc:spChg chg="mod">
          <ac:chgData name="Wade, Brian (LTC)" userId="c8a69e9a-932e-4c94-b7c8-52c50a1a88f2" providerId="ADAL" clId="{CED1054C-D8AA-4870-9AEA-3BEF89E047D7}" dt="2022-05-20T20:46:20.720" v="1354" actId="403"/>
          <ac:spMkLst>
            <pc:docMk/>
            <pc:sldMk cId="1525589094" sldId="307"/>
            <ac:spMk id="60" creationId="{97671B4F-5DCF-4C8F-A11C-86819407C40D}"/>
          </ac:spMkLst>
        </pc:spChg>
      </pc:sldChg>
      <pc:sldChg chg="add del">
        <pc:chgData name="Wade, Brian (LTC)" userId="c8a69e9a-932e-4c94-b7c8-52c50a1a88f2" providerId="ADAL" clId="{CED1054C-D8AA-4870-9AEA-3BEF89E047D7}" dt="2022-05-20T20:43:58.811" v="1331"/>
        <pc:sldMkLst>
          <pc:docMk/>
          <pc:sldMk cId="3841053836" sldId="307"/>
        </pc:sldMkLst>
      </pc:sldChg>
      <pc:sldChg chg="addSp delSp modSp del mod">
        <pc:chgData name="Wade, Brian (LTC)" userId="c8a69e9a-932e-4c94-b7c8-52c50a1a88f2" providerId="ADAL" clId="{CED1054C-D8AA-4870-9AEA-3BEF89E047D7}" dt="2022-05-20T20:44:49.581" v="1342" actId="47"/>
        <pc:sldMkLst>
          <pc:docMk/>
          <pc:sldMk cId="174889326" sldId="308"/>
        </pc:sldMkLst>
        <pc:spChg chg="add mod">
          <ac:chgData name="Wade, Brian (LTC)" userId="c8a69e9a-932e-4c94-b7c8-52c50a1a88f2" providerId="ADAL" clId="{CED1054C-D8AA-4870-9AEA-3BEF89E047D7}" dt="2022-05-20T20:31:13.479" v="1203"/>
          <ac:spMkLst>
            <pc:docMk/>
            <pc:sldMk cId="174889326" sldId="308"/>
            <ac:spMk id="46" creationId="{F37FCD26-9C50-4BEA-8156-3D4A02B7789F}"/>
          </ac:spMkLst>
        </pc:spChg>
        <pc:spChg chg="del">
          <ac:chgData name="Wade, Brian (LTC)" userId="c8a69e9a-932e-4c94-b7c8-52c50a1a88f2" providerId="ADAL" clId="{CED1054C-D8AA-4870-9AEA-3BEF89E047D7}" dt="2022-05-20T20:24:23.806" v="1051" actId="478"/>
          <ac:spMkLst>
            <pc:docMk/>
            <pc:sldMk cId="174889326" sldId="308"/>
            <ac:spMk id="74" creationId="{E493E171-74DD-4FE7-AF5A-BD4935C13C95}"/>
          </ac:spMkLst>
        </pc:spChg>
      </pc:sldChg>
      <pc:sldChg chg="add del ord">
        <pc:chgData name="Wade, Brian (LTC)" userId="c8a69e9a-932e-4c94-b7c8-52c50a1a88f2" providerId="ADAL" clId="{CED1054C-D8AA-4870-9AEA-3BEF89E047D7}" dt="2022-05-20T20:47:26.737" v="1373" actId="47"/>
        <pc:sldMkLst>
          <pc:docMk/>
          <pc:sldMk cId="566025191" sldId="309"/>
        </pc:sldMkLst>
      </pc:sldChg>
      <pc:sldChg chg="del ord">
        <pc:chgData name="Wade, Brian (LTC)" userId="c8a69e9a-932e-4c94-b7c8-52c50a1a88f2" providerId="ADAL" clId="{CED1054C-D8AA-4870-9AEA-3BEF89E047D7}" dt="2022-05-20T20:43:52.371" v="1329" actId="47"/>
        <pc:sldMkLst>
          <pc:docMk/>
          <pc:sldMk cId="1051544296" sldId="310"/>
        </pc:sldMkLst>
      </pc:sldChg>
      <pc:sldChg chg="addSp delSp modSp add del mod ord modClrScheme chgLayout modNotesTx">
        <pc:chgData name="Wade, Brian (LTC)" userId="c8a69e9a-932e-4c94-b7c8-52c50a1a88f2" providerId="ADAL" clId="{CED1054C-D8AA-4870-9AEA-3BEF89E047D7}" dt="2022-05-20T20:46:04.698" v="1350" actId="47"/>
        <pc:sldMkLst>
          <pc:docMk/>
          <pc:sldMk cId="91354068" sldId="311"/>
        </pc:sldMkLst>
        <pc:spChg chg="add del mod ord">
          <ac:chgData name="Wade, Brian (LTC)" userId="c8a69e9a-932e-4c94-b7c8-52c50a1a88f2" providerId="ADAL" clId="{CED1054C-D8AA-4870-9AEA-3BEF89E047D7}" dt="2022-05-20T20:39:58.905" v="1233" actId="478"/>
          <ac:spMkLst>
            <pc:docMk/>
            <pc:sldMk cId="91354068" sldId="311"/>
            <ac:spMk id="3" creationId="{1FAF0414-4FE3-4495-8684-8E598A070B24}"/>
          </ac:spMkLst>
        </pc:spChg>
        <pc:spChg chg="add del mod ord">
          <ac:chgData name="Wade, Brian (LTC)" userId="c8a69e9a-932e-4c94-b7c8-52c50a1a88f2" providerId="ADAL" clId="{CED1054C-D8AA-4870-9AEA-3BEF89E047D7}" dt="2022-05-20T20:39:57.561" v="1232" actId="478"/>
          <ac:spMkLst>
            <pc:docMk/>
            <pc:sldMk cId="91354068" sldId="311"/>
            <ac:spMk id="5" creationId="{642993B5-7268-4B5E-A18F-3A758BB82634}"/>
          </ac:spMkLst>
        </pc:spChg>
        <pc:spChg chg="del">
          <ac:chgData name="Wade, Brian (LTC)" userId="c8a69e9a-932e-4c94-b7c8-52c50a1a88f2" providerId="ADAL" clId="{CED1054C-D8AA-4870-9AEA-3BEF89E047D7}" dt="2022-05-20T20:40:13.831" v="1240" actId="478"/>
          <ac:spMkLst>
            <pc:docMk/>
            <pc:sldMk cId="91354068" sldId="311"/>
            <ac:spMk id="10" creationId="{0F4ABE70-7082-4416-B118-53F2AAEE7FA7}"/>
          </ac:spMkLst>
        </pc:spChg>
        <pc:spChg chg="mod">
          <ac:chgData name="Wade, Brian (LTC)" userId="c8a69e9a-932e-4c94-b7c8-52c50a1a88f2" providerId="ADAL" clId="{CED1054C-D8AA-4870-9AEA-3BEF89E047D7}" dt="2022-05-20T20:40:11.876" v="1239" actId="14100"/>
          <ac:spMkLst>
            <pc:docMk/>
            <pc:sldMk cId="91354068" sldId="311"/>
            <ac:spMk id="11" creationId="{5F02950B-9371-4372-9E26-C9468F1E69B4}"/>
          </ac:spMkLst>
        </pc:spChg>
        <pc:spChg chg="mod">
          <ac:chgData name="Wade, Brian (LTC)" userId="c8a69e9a-932e-4c94-b7c8-52c50a1a88f2" providerId="ADAL" clId="{CED1054C-D8AA-4870-9AEA-3BEF89E047D7}" dt="2022-05-20T20:42:53.866" v="1322" actId="1076"/>
          <ac:spMkLst>
            <pc:docMk/>
            <pc:sldMk cId="91354068" sldId="311"/>
            <ac:spMk id="15" creationId="{C9CCC01E-4DB1-497B-986C-62A672DF4C40}"/>
          </ac:spMkLst>
        </pc:spChg>
        <pc:spChg chg="mod">
          <ac:chgData name="Wade, Brian (LTC)" userId="c8a69e9a-932e-4c94-b7c8-52c50a1a88f2" providerId="ADAL" clId="{CED1054C-D8AA-4870-9AEA-3BEF89E047D7}" dt="2022-05-20T20:42:54.699" v="1327" actId="1076"/>
          <ac:spMkLst>
            <pc:docMk/>
            <pc:sldMk cId="91354068" sldId="311"/>
            <ac:spMk id="16" creationId="{F14A55A1-A670-406C-A3C8-252DD4967FBE}"/>
          </ac:spMkLst>
        </pc:spChg>
        <pc:spChg chg="mod">
          <ac:chgData name="Wade, Brian (LTC)" userId="c8a69e9a-932e-4c94-b7c8-52c50a1a88f2" providerId="ADAL" clId="{CED1054C-D8AA-4870-9AEA-3BEF89E047D7}" dt="2022-05-20T20:42:53.706" v="1321" actId="14100"/>
          <ac:spMkLst>
            <pc:docMk/>
            <pc:sldMk cId="91354068" sldId="311"/>
            <ac:spMk id="17" creationId="{441783BD-2783-443C-A725-CCFBF6895821}"/>
          </ac:spMkLst>
        </pc:spChg>
        <pc:spChg chg="mod">
          <ac:chgData name="Wade, Brian (LTC)" userId="c8a69e9a-932e-4c94-b7c8-52c50a1a88f2" providerId="ADAL" clId="{CED1054C-D8AA-4870-9AEA-3BEF89E047D7}" dt="2022-05-20T20:42:53.405" v="1319" actId="33524"/>
          <ac:spMkLst>
            <pc:docMk/>
            <pc:sldMk cId="91354068" sldId="311"/>
            <ac:spMk id="25" creationId="{73E583DA-A84D-4287-B06F-B18B139C4857}"/>
          </ac:spMkLst>
        </pc:spChg>
        <pc:spChg chg="mod">
          <ac:chgData name="Wade, Brian (LTC)" userId="c8a69e9a-932e-4c94-b7c8-52c50a1a88f2" providerId="ADAL" clId="{CED1054C-D8AA-4870-9AEA-3BEF89E047D7}" dt="2022-05-20T20:42:52.764" v="1315" actId="1076"/>
          <ac:spMkLst>
            <pc:docMk/>
            <pc:sldMk cId="91354068" sldId="311"/>
            <ac:spMk id="31" creationId="{ACE08334-9ED0-4B88-9BB8-7B294026D4B7}"/>
          </ac:spMkLst>
        </pc:spChg>
        <pc:spChg chg="mod">
          <ac:chgData name="Wade, Brian (LTC)" userId="c8a69e9a-932e-4c94-b7c8-52c50a1a88f2" providerId="ADAL" clId="{CED1054C-D8AA-4870-9AEA-3BEF89E047D7}" dt="2022-05-20T20:42:52.764" v="1315" actId="1076"/>
          <ac:spMkLst>
            <pc:docMk/>
            <pc:sldMk cId="91354068" sldId="311"/>
            <ac:spMk id="32" creationId="{FDEDF867-CAB0-4296-8676-9816CA1D0CD1}"/>
          </ac:spMkLst>
        </pc:spChg>
        <pc:spChg chg="mod">
          <ac:chgData name="Wade, Brian (LTC)" userId="c8a69e9a-932e-4c94-b7c8-52c50a1a88f2" providerId="ADAL" clId="{CED1054C-D8AA-4870-9AEA-3BEF89E047D7}" dt="2022-05-20T20:42:52.764" v="1315" actId="1076"/>
          <ac:spMkLst>
            <pc:docMk/>
            <pc:sldMk cId="91354068" sldId="311"/>
            <ac:spMk id="33" creationId="{36EC4D37-3C6C-420E-BF52-F0EBEE5F4CDB}"/>
          </ac:spMkLst>
        </pc:spChg>
        <pc:spChg chg="mod">
          <ac:chgData name="Wade, Brian (LTC)" userId="c8a69e9a-932e-4c94-b7c8-52c50a1a88f2" providerId="ADAL" clId="{CED1054C-D8AA-4870-9AEA-3BEF89E047D7}" dt="2022-05-20T20:42:52.764" v="1315" actId="1076"/>
          <ac:spMkLst>
            <pc:docMk/>
            <pc:sldMk cId="91354068" sldId="311"/>
            <ac:spMk id="34" creationId="{ADDECD29-C902-4556-8076-78CE72018BBD}"/>
          </ac:spMkLst>
        </pc:spChg>
        <pc:spChg chg="mod">
          <ac:chgData name="Wade, Brian (LTC)" userId="c8a69e9a-932e-4c94-b7c8-52c50a1a88f2" providerId="ADAL" clId="{CED1054C-D8AA-4870-9AEA-3BEF89E047D7}" dt="2022-05-20T20:42:52.764" v="1315" actId="1076"/>
          <ac:spMkLst>
            <pc:docMk/>
            <pc:sldMk cId="91354068" sldId="311"/>
            <ac:spMk id="35" creationId="{ED385190-F274-474F-B7CA-6642D9D624B6}"/>
          </ac:spMkLst>
        </pc:spChg>
        <pc:spChg chg="del">
          <ac:chgData name="Wade, Brian (LTC)" userId="c8a69e9a-932e-4c94-b7c8-52c50a1a88f2" providerId="ADAL" clId="{CED1054C-D8AA-4870-9AEA-3BEF89E047D7}" dt="2022-05-20T20:30:48.028" v="1200" actId="478"/>
          <ac:spMkLst>
            <pc:docMk/>
            <pc:sldMk cId="91354068" sldId="311"/>
            <ac:spMk id="36" creationId="{D7ABA9A0-BF6C-4950-B9C8-B6812BEB87F9}"/>
          </ac:spMkLst>
        </pc:spChg>
        <pc:spChg chg="mod">
          <ac:chgData name="Wade, Brian (LTC)" userId="c8a69e9a-932e-4c94-b7c8-52c50a1a88f2" providerId="ADAL" clId="{CED1054C-D8AA-4870-9AEA-3BEF89E047D7}" dt="2022-05-20T20:42:52.764" v="1315" actId="1076"/>
          <ac:spMkLst>
            <pc:docMk/>
            <pc:sldMk cId="91354068" sldId="311"/>
            <ac:spMk id="37" creationId="{B87D1DEB-2C11-4379-9A11-FF4EC4CE5524}"/>
          </ac:spMkLst>
        </pc:spChg>
        <pc:spChg chg="add mod">
          <ac:chgData name="Wade, Brian (LTC)" userId="c8a69e9a-932e-4c94-b7c8-52c50a1a88f2" providerId="ADAL" clId="{CED1054C-D8AA-4870-9AEA-3BEF89E047D7}" dt="2022-05-20T20:31:08.357" v="1202"/>
          <ac:spMkLst>
            <pc:docMk/>
            <pc:sldMk cId="91354068" sldId="311"/>
            <ac:spMk id="38" creationId="{303FCE4E-F645-40C5-9BAF-06A7E0647B17}"/>
          </ac:spMkLst>
        </pc:spChg>
        <pc:spChg chg="mod">
          <ac:chgData name="Wade, Brian (LTC)" userId="c8a69e9a-932e-4c94-b7c8-52c50a1a88f2" providerId="ADAL" clId="{CED1054C-D8AA-4870-9AEA-3BEF89E047D7}" dt="2022-05-20T20:42:52.603" v="1314" actId="403"/>
          <ac:spMkLst>
            <pc:docMk/>
            <pc:sldMk cId="91354068" sldId="311"/>
            <ac:spMk id="39" creationId="{B9EC14B4-0186-4592-95E7-7D9F774786F8}"/>
          </ac:spMkLst>
        </pc:spChg>
        <pc:spChg chg="mod">
          <ac:chgData name="Wade, Brian (LTC)" userId="c8a69e9a-932e-4c94-b7c8-52c50a1a88f2" providerId="ADAL" clId="{CED1054C-D8AA-4870-9AEA-3BEF89E047D7}" dt="2022-05-20T20:40:22.266" v="1259" actId="1036"/>
          <ac:spMkLst>
            <pc:docMk/>
            <pc:sldMk cId="91354068" sldId="311"/>
            <ac:spMk id="40" creationId="{74129FDB-547B-40CB-843A-A0B5485B731A}"/>
          </ac:spMkLst>
        </pc:spChg>
        <pc:spChg chg="mod">
          <ac:chgData name="Wade, Brian (LTC)" userId="c8a69e9a-932e-4c94-b7c8-52c50a1a88f2" providerId="ADAL" clId="{CED1054C-D8AA-4870-9AEA-3BEF89E047D7}" dt="2022-05-20T20:42:52.603" v="1314" actId="403"/>
          <ac:spMkLst>
            <pc:docMk/>
            <pc:sldMk cId="91354068" sldId="311"/>
            <ac:spMk id="41" creationId="{E4765C5C-A6C6-47C4-9F57-45B8DCE0507E}"/>
          </ac:spMkLst>
        </pc:spChg>
        <pc:spChg chg="mod">
          <ac:chgData name="Wade, Brian (LTC)" userId="c8a69e9a-932e-4c94-b7c8-52c50a1a88f2" providerId="ADAL" clId="{CED1054C-D8AA-4870-9AEA-3BEF89E047D7}" dt="2022-05-20T20:40:22.266" v="1259" actId="1036"/>
          <ac:spMkLst>
            <pc:docMk/>
            <pc:sldMk cId="91354068" sldId="311"/>
            <ac:spMk id="45" creationId="{DD7743EA-A340-4538-8C49-8963286A0C7A}"/>
          </ac:spMkLst>
        </pc:spChg>
        <pc:spChg chg="mod">
          <ac:chgData name="Wade, Brian (LTC)" userId="c8a69e9a-932e-4c94-b7c8-52c50a1a88f2" providerId="ADAL" clId="{CED1054C-D8AA-4870-9AEA-3BEF89E047D7}" dt="2022-05-20T20:40:22.266" v="1259" actId="1036"/>
          <ac:spMkLst>
            <pc:docMk/>
            <pc:sldMk cId="91354068" sldId="311"/>
            <ac:spMk id="52" creationId="{766F8758-9678-4412-966D-E240CBBD6101}"/>
          </ac:spMkLst>
        </pc:spChg>
        <pc:spChg chg="mod">
          <ac:chgData name="Wade, Brian (LTC)" userId="c8a69e9a-932e-4c94-b7c8-52c50a1a88f2" providerId="ADAL" clId="{CED1054C-D8AA-4870-9AEA-3BEF89E047D7}" dt="2022-05-20T20:42:54.379" v="1325" actId="1076"/>
          <ac:spMkLst>
            <pc:docMk/>
            <pc:sldMk cId="91354068" sldId="311"/>
            <ac:spMk id="54" creationId="{D41A1830-D549-46CF-B051-42990589EE60}"/>
          </ac:spMkLst>
        </pc:spChg>
        <pc:spChg chg="mod">
          <ac:chgData name="Wade, Brian (LTC)" userId="c8a69e9a-932e-4c94-b7c8-52c50a1a88f2" providerId="ADAL" clId="{CED1054C-D8AA-4870-9AEA-3BEF89E047D7}" dt="2022-05-20T20:42:54.537" v="1326" actId="1076"/>
          <ac:spMkLst>
            <pc:docMk/>
            <pc:sldMk cId="91354068" sldId="311"/>
            <ac:spMk id="55" creationId="{D4550896-E29C-4C13-B1E7-AF451960F121}"/>
          </ac:spMkLst>
        </pc:spChg>
        <pc:spChg chg="mod">
          <ac:chgData name="Wade, Brian (LTC)" userId="c8a69e9a-932e-4c94-b7c8-52c50a1a88f2" providerId="ADAL" clId="{CED1054C-D8AA-4870-9AEA-3BEF89E047D7}" dt="2022-05-20T20:42:53.081" v="1317" actId="14100"/>
          <ac:spMkLst>
            <pc:docMk/>
            <pc:sldMk cId="91354068" sldId="311"/>
            <ac:spMk id="59" creationId="{F8F96ED5-2E54-4CFF-9C64-2C9ECE7B7B68}"/>
          </ac:spMkLst>
        </pc:spChg>
        <pc:spChg chg="mod">
          <ac:chgData name="Wade, Brian (LTC)" userId="c8a69e9a-932e-4c94-b7c8-52c50a1a88f2" providerId="ADAL" clId="{CED1054C-D8AA-4870-9AEA-3BEF89E047D7}" dt="2022-05-20T20:42:53.244" v="1318" actId="14100"/>
          <ac:spMkLst>
            <pc:docMk/>
            <pc:sldMk cId="91354068" sldId="311"/>
            <ac:spMk id="60" creationId="{97671B4F-5DCF-4C8F-A11C-86819407C40D}"/>
          </ac:spMkLst>
        </pc:spChg>
        <pc:grpChg chg="mod">
          <ac:chgData name="Wade, Brian (LTC)" userId="c8a69e9a-932e-4c94-b7c8-52c50a1a88f2" providerId="ADAL" clId="{CED1054C-D8AA-4870-9AEA-3BEF89E047D7}" dt="2022-05-20T20:42:54.030" v="1323" actId="1076"/>
          <ac:grpSpMkLst>
            <pc:docMk/>
            <pc:sldMk cId="91354068" sldId="311"/>
            <ac:grpSpMk id="2" creationId="{5F76884E-C67C-4A57-B182-D60A92546229}"/>
          </ac:grpSpMkLst>
        </pc:grpChg>
        <pc:grpChg chg="mod">
          <ac:chgData name="Wade, Brian (LTC)" userId="c8a69e9a-932e-4c94-b7c8-52c50a1a88f2" providerId="ADAL" clId="{CED1054C-D8AA-4870-9AEA-3BEF89E047D7}" dt="2022-05-20T20:42:54.858" v="1328" actId="14100"/>
          <ac:grpSpMkLst>
            <pc:docMk/>
            <pc:sldMk cId="91354068" sldId="311"/>
            <ac:grpSpMk id="44" creationId="{D5BF9739-D201-4C03-9C72-623768040F04}"/>
          </ac:grpSpMkLst>
        </pc:grpChg>
        <pc:grpChg chg="mod">
          <ac:chgData name="Wade, Brian (LTC)" userId="c8a69e9a-932e-4c94-b7c8-52c50a1a88f2" providerId="ADAL" clId="{CED1054C-D8AA-4870-9AEA-3BEF89E047D7}" dt="2022-05-20T20:40:22.266" v="1259" actId="1036"/>
          <ac:grpSpMkLst>
            <pc:docMk/>
            <pc:sldMk cId="91354068" sldId="311"/>
            <ac:grpSpMk id="47" creationId="{545B60E7-37F2-4628-82B7-280A7821F0C0}"/>
          </ac:grpSpMkLst>
        </pc:grpChg>
        <pc:picChg chg="mod">
          <ac:chgData name="Wade, Brian (LTC)" userId="c8a69e9a-932e-4c94-b7c8-52c50a1a88f2" providerId="ADAL" clId="{CED1054C-D8AA-4870-9AEA-3BEF89E047D7}" dt="2022-05-20T20:40:22.266" v="1259" actId="1036"/>
          <ac:picMkLst>
            <pc:docMk/>
            <pc:sldMk cId="91354068" sldId="311"/>
            <ac:picMk id="4" creationId="{1FCA3D72-CD76-4AF8-8D09-4EB7491D7570}"/>
          </ac:picMkLst>
        </pc:picChg>
        <pc:picChg chg="mod">
          <ac:chgData name="Wade, Brian (LTC)" userId="c8a69e9a-932e-4c94-b7c8-52c50a1a88f2" providerId="ADAL" clId="{CED1054C-D8AA-4870-9AEA-3BEF89E047D7}" dt="2022-05-20T20:42:52.764" v="1315" actId="1076"/>
          <ac:picMkLst>
            <pc:docMk/>
            <pc:sldMk cId="91354068" sldId="311"/>
            <ac:picMk id="30" creationId="{40E9A7BA-8C84-4082-A92F-07ECB1ED4CB0}"/>
          </ac:picMkLst>
        </pc:picChg>
        <pc:picChg chg="mod">
          <ac:chgData name="Wade, Brian (LTC)" userId="c8a69e9a-932e-4c94-b7c8-52c50a1a88f2" providerId="ADAL" clId="{CED1054C-D8AA-4870-9AEA-3BEF89E047D7}" dt="2022-05-20T20:40:22.266" v="1259" actId="1036"/>
          <ac:picMkLst>
            <pc:docMk/>
            <pc:sldMk cId="91354068" sldId="311"/>
            <ac:picMk id="53" creationId="{FFEB8B8F-2E89-4C38-B9EA-8275CBC65D7C}"/>
          </ac:picMkLst>
        </pc:picChg>
      </pc:sldChg>
      <pc:sldChg chg="add del">
        <pc:chgData name="Wade, Brian (LTC)" userId="c8a69e9a-932e-4c94-b7c8-52c50a1a88f2" providerId="ADAL" clId="{CED1054C-D8AA-4870-9AEA-3BEF89E047D7}" dt="2022-05-20T20:25:34.321" v="1055"/>
        <pc:sldMkLst>
          <pc:docMk/>
          <pc:sldMk cId="4157816184" sldId="311"/>
        </pc:sldMkLst>
      </pc:sldChg>
      <pc:sldChg chg="addSp delSp modSp mod ord">
        <pc:chgData name="Wade, Brian (LTC)" userId="c8a69e9a-932e-4c94-b7c8-52c50a1a88f2" providerId="ADAL" clId="{CED1054C-D8AA-4870-9AEA-3BEF89E047D7}" dt="2022-05-20T20:19:37.027" v="923"/>
        <pc:sldMkLst>
          <pc:docMk/>
          <pc:sldMk cId="3760277476" sldId="312"/>
        </pc:sldMkLst>
        <pc:spChg chg="add mod">
          <ac:chgData name="Wade, Brian (LTC)" userId="c8a69e9a-932e-4c94-b7c8-52c50a1a88f2" providerId="ADAL" clId="{CED1054C-D8AA-4870-9AEA-3BEF89E047D7}" dt="2022-05-20T19:52:27.308" v="53" actId="20577"/>
          <ac:spMkLst>
            <pc:docMk/>
            <pc:sldMk cId="3760277476" sldId="312"/>
            <ac:spMk id="4" creationId="{BB9146EE-0A61-4CB2-908F-E981AB2F8C45}"/>
          </ac:spMkLst>
        </pc:spChg>
        <pc:spChg chg="mod">
          <ac:chgData name="Wade, Brian (LTC)" userId="c8a69e9a-932e-4c94-b7c8-52c50a1a88f2" providerId="ADAL" clId="{CED1054C-D8AA-4870-9AEA-3BEF89E047D7}" dt="2022-05-20T19:51:11.470" v="30" actId="1076"/>
          <ac:spMkLst>
            <pc:docMk/>
            <pc:sldMk cId="3760277476" sldId="312"/>
            <ac:spMk id="11" creationId="{00000000-0000-0000-0000-000000000000}"/>
          </ac:spMkLst>
        </pc:spChg>
        <pc:spChg chg="del">
          <ac:chgData name="Wade, Brian (LTC)" userId="c8a69e9a-932e-4c94-b7c8-52c50a1a88f2" providerId="ADAL" clId="{CED1054C-D8AA-4870-9AEA-3BEF89E047D7}" dt="2022-05-20T19:54:17.871" v="62" actId="478"/>
          <ac:spMkLst>
            <pc:docMk/>
            <pc:sldMk cId="3760277476" sldId="312"/>
            <ac:spMk id="25" creationId="{00000000-0000-0000-0000-000000000000}"/>
          </ac:spMkLst>
        </pc:spChg>
        <pc:spChg chg="mod">
          <ac:chgData name="Wade, Brian (LTC)" userId="c8a69e9a-932e-4c94-b7c8-52c50a1a88f2" providerId="ADAL" clId="{CED1054C-D8AA-4870-9AEA-3BEF89E047D7}" dt="2022-05-20T19:52:33.451" v="54" actId="1076"/>
          <ac:spMkLst>
            <pc:docMk/>
            <pc:sldMk cId="3760277476" sldId="312"/>
            <ac:spMk id="27" creationId="{00000000-0000-0000-0000-000000000000}"/>
          </ac:spMkLst>
        </pc:spChg>
        <pc:spChg chg="mod">
          <ac:chgData name="Wade, Brian (LTC)" userId="c8a69e9a-932e-4c94-b7c8-52c50a1a88f2" providerId="ADAL" clId="{CED1054C-D8AA-4870-9AEA-3BEF89E047D7}" dt="2022-05-20T19:52:33.451" v="54" actId="1076"/>
          <ac:spMkLst>
            <pc:docMk/>
            <pc:sldMk cId="3760277476" sldId="312"/>
            <ac:spMk id="35" creationId="{00000000-0000-0000-0000-000000000000}"/>
          </ac:spMkLst>
        </pc:spChg>
        <pc:spChg chg="add mod">
          <ac:chgData name="Wade, Brian (LTC)" userId="c8a69e9a-932e-4c94-b7c8-52c50a1a88f2" providerId="ADAL" clId="{CED1054C-D8AA-4870-9AEA-3BEF89E047D7}" dt="2022-05-20T19:52:22.807" v="49"/>
          <ac:spMkLst>
            <pc:docMk/>
            <pc:sldMk cId="3760277476" sldId="312"/>
            <ac:spMk id="43" creationId="{6B27FEBB-2C1B-4EE4-9C04-538A3D8D2E07}"/>
          </ac:spMkLst>
        </pc:spChg>
        <pc:grpChg chg="mod">
          <ac:chgData name="Wade, Brian (LTC)" userId="c8a69e9a-932e-4c94-b7c8-52c50a1a88f2" providerId="ADAL" clId="{CED1054C-D8AA-4870-9AEA-3BEF89E047D7}" dt="2022-05-20T19:51:13.380" v="31" actId="1076"/>
          <ac:grpSpMkLst>
            <pc:docMk/>
            <pc:sldMk cId="3760277476" sldId="312"/>
            <ac:grpSpMk id="2" creationId="{00000000-0000-0000-0000-000000000000}"/>
          </ac:grpSpMkLst>
        </pc:grpChg>
        <pc:grpChg chg="mod">
          <ac:chgData name="Wade, Brian (LTC)" userId="c8a69e9a-932e-4c94-b7c8-52c50a1a88f2" providerId="ADAL" clId="{CED1054C-D8AA-4870-9AEA-3BEF89E047D7}" dt="2022-05-20T19:51:08.487" v="28" actId="1076"/>
          <ac:grpSpMkLst>
            <pc:docMk/>
            <pc:sldMk cId="3760277476" sldId="312"/>
            <ac:grpSpMk id="3" creationId="{00000000-0000-0000-0000-000000000000}"/>
          </ac:grpSpMkLst>
        </pc:grpChg>
        <pc:picChg chg="add mod">
          <ac:chgData name="Wade, Brian (LTC)" userId="c8a69e9a-932e-4c94-b7c8-52c50a1a88f2" providerId="ADAL" clId="{CED1054C-D8AA-4870-9AEA-3BEF89E047D7}" dt="2022-05-20T19:52:07.740" v="39" actId="1076"/>
          <ac:picMkLst>
            <pc:docMk/>
            <pc:sldMk cId="3760277476" sldId="312"/>
            <ac:picMk id="30" creationId="{2DE2C9FC-4E39-4B6D-AD0E-1FD9B7F33EF1}"/>
          </ac:picMkLst>
        </pc:picChg>
        <pc:picChg chg="add mod">
          <ac:chgData name="Wade, Brian (LTC)" userId="c8a69e9a-932e-4c94-b7c8-52c50a1a88f2" providerId="ADAL" clId="{CED1054C-D8AA-4870-9AEA-3BEF89E047D7}" dt="2022-05-20T19:51:27.047" v="36" actId="1076"/>
          <ac:picMkLst>
            <pc:docMk/>
            <pc:sldMk cId="3760277476" sldId="312"/>
            <ac:picMk id="31" creationId="{3FF7125B-CDB1-41D5-966C-0D17E2848376}"/>
          </ac:picMkLst>
        </pc:picChg>
        <pc:picChg chg="del">
          <ac:chgData name="Wade, Brian (LTC)" userId="c8a69e9a-932e-4c94-b7c8-52c50a1a88f2" providerId="ADAL" clId="{CED1054C-D8AA-4870-9AEA-3BEF89E047D7}" dt="2022-05-20T19:49:48.991" v="10" actId="478"/>
          <ac:picMkLst>
            <pc:docMk/>
            <pc:sldMk cId="3760277476" sldId="312"/>
            <ac:picMk id="33" creationId="{00000000-0000-0000-0000-000000000000}"/>
          </ac:picMkLst>
        </pc:picChg>
        <pc:picChg chg="del">
          <ac:chgData name="Wade, Brian (LTC)" userId="c8a69e9a-932e-4c94-b7c8-52c50a1a88f2" providerId="ADAL" clId="{CED1054C-D8AA-4870-9AEA-3BEF89E047D7}" dt="2022-05-20T19:49:49.871" v="11" actId="478"/>
          <ac:picMkLst>
            <pc:docMk/>
            <pc:sldMk cId="3760277476" sldId="312"/>
            <ac:picMk id="34" creationId="{00000000-0000-0000-0000-000000000000}"/>
          </ac:picMkLst>
        </pc:picChg>
        <pc:picChg chg="add mod">
          <ac:chgData name="Wade, Brian (LTC)" userId="c8a69e9a-932e-4c94-b7c8-52c50a1a88f2" providerId="ADAL" clId="{CED1054C-D8AA-4870-9AEA-3BEF89E047D7}" dt="2022-05-20T19:51:27.047" v="36" actId="1076"/>
          <ac:picMkLst>
            <pc:docMk/>
            <pc:sldMk cId="3760277476" sldId="312"/>
            <ac:picMk id="40" creationId="{12F8C56E-E979-48DB-A5FE-C125F8944AD8}"/>
          </ac:picMkLst>
        </pc:picChg>
        <pc:picChg chg="add mod">
          <ac:chgData name="Wade, Brian (LTC)" userId="c8a69e9a-932e-4c94-b7c8-52c50a1a88f2" providerId="ADAL" clId="{CED1054C-D8AA-4870-9AEA-3BEF89E047D7}" dt="2022-05-20T19:51:17.863" v="34" actId="1076"/>
          <ac:picMkLst>
            <pc:docMk/>
            <pc:sldMk cId="3760277476" sldId="312"/>
            <ac:picMk id="41" creationId="{33C4D577-3E72-4145-A869-F2806A162C75}"/>
          </ac:picMkLst>
        </pc:picChg>
        <pc:picChg chg="add mod">
          <ac:chgData name="Wade, Brian (LTC)" userId="c8a69e9a-932e-4c94-b7c8-52c50a1a88f2" providerId="ADAL" clId="{CED1054C-D8AA-4870-9AEA-3BEF89E047D7}" dt="2022-05-20T19:51:07.167" v="27" actId="1076"/>
          <ac:picMkLst>
            <pc:docMk/>
            <pc:sldMk cId="3760277476" sldId="312"/>
            <ac:picMk id="42" creationId="{E08798A5-5284-45DE-8F7F-9A93CCFC0D2D}"/>
          </ac:picMkLst>
        </pc:picChg>
      </pc:sldChg>
      <pc:sldChg chg="delSp add del mod">
        <pc:chgData name="Wade, Brian (LTC)" userId="c8a69e9a-932e-4c94-b7c8-52c50a1a88f2" providerId="ADAL" clId="{CED1054C-D8AA-4870-9AEA-3BEF89E047D7}" dt="2022-05-20T21:17:23.494" v="3076" actId="478"/>
        <pc:sldMkLst>
          <pc:docMk/>
          <pc:sldMk cId="4004231086" sldId="320"/>
        </pc:sldMkLst>
        <pc:spChg chg="del">
          <ac:chgData name="Wade, Brian (LTC)" userId="c8a69e9a-932e-4c94-b7c8-52c50a1a88f2" providerId="ADAL" clId="{CED1054C-D8AA-4870-9AEA-3BEF89E047D7}" dt="2022-05-20T21:17:23.494" v="3076" actId="478"/>
          <ac:spMkLst>
            <pc:docMk/>
            <pc:sldMk cId="4004231086" sldId="320"/>
            <ac:spMk id="18" creationId="{CFBD908B-FEB9-9F96-FECF-0467D3C8D5C7}"/>
          </ac:spMkLst>
        </pc:spChg>
      </pc:sldChg>
      <pc:sldChg chg="del">
        <pc:chgData name="Wade, Brian (LTC)" userId="c8a69e9a-932e-4c94-b7c8-52c50a1a88f2" providerId="ADAL" clId="{CED1054C-D8AA-4870-9AEA-3BEF89E047D7}" dt="2022-05-20T19:50:29.109" v="17" actId="47"/>
        <pc:sldMkLst>
          <pc:docMk/>
          <pc:sldMk cId="2176313883" sldId="323"/>
        </pc:sldMkLst>
      </pc:sldChg>
      <pc:sldChg chg="modSp del mod ord">
        <pc:chgData name="Wade, Brian (LTC)" userId="c8a69e9a-932e-4c94-b7c8-52c50a1a88f2" providerId="ADAL" clId="{CED1054C-D8AA-4870-9AEA-3BEF89E047D7}" dt="2022-05-20T20:08:48.660" v="809" actId="47"/>
        <pc:sldMkLst>
          <pc:docMk/>
          <pc:sldMk cId="2164768045" sldId="356"/>
        </pc:sldMkLst>
        <pc:spChg chg="mod">
          <ac:chgData name="Wade, Brian (LTC)" userId="c8a69e9a-932e-4c94-b7c8-52c50a1a88f2" providerId="ADAL" clId="{CED1054C-D8AA-4870-9AEA-3BEF89E047D7}" dt="2022-05-20T19:52:49.747" v="56" actId="1076"/>
          <ac:spMkLst>
            <pc:docMk/>
            <pc:sldMk cId="2164768045" sldId="356"/>
            <ac:spMk id="112" creationId="{00000000-0000-0000-0000-000000000000}"/>
          </ac:spMkLst>
        </pc:spChg>
        <pc:picChg chg="mod">
          <ac:chgData name="Wade, Brian (LTC)" userId="c8a69e9a-932e-4c94-b7c8-52c50a1a88f2" providerId="ADAL" clId="{CED1054C-D8AA-4870-9AEA-3BEF89E047D7}" dt="2022-05-20T19:52:49.202" v="55" actId="1076"/>
          <ac:picMkLst>
            <pc:docMk/>
            <pc:sldMk cId="2164768045" sldId="356"/>
            <ac:picMk id="79" creationId="{00000000-0000-0000-0000-000000000000}"/>
          </ac:picMkLst>
        </pc:picChg>
        <pc:picChg chg="mod">
          <ac:chgData name="Wade, Brian (LTC)" userId="c8a69e9a-932e-4c94-b7c8-52c50a1a88f2" providerId="ADAL" clId="{CED1054C-D8AA-4870-9AEA-3BEF89E047D7}" dt="2022-05-20T19:52:49.202" v="55" actId="1076"/>
          <ac:picMkLst>
            <pc:docMk/>
            <pc:sldMk cId="2164768045" sldId="356"/>
            <ac:picMk id="80" creationId="{00000000-0000-0000-0000-000000000000}"/>
          </ac:picMkLst>
        </pc:picChg>
        <pc:picChg chg="mod">
          <ac:chgData name="Wade, Brian (LTC)" userId="c8a69e9a-932e-4c94-b7c8-52c50a1a88f2" providerId="ADAL" clId="{CED1054C-D8AA-4870-9AEA-3BEF89E047D7}" dt="2022-05-20T19:52:53.588" v="57" actId="1076"/>
          <ac:picMkLst>
            <pc:docMk/>
            <pc:sldMk cId="2164768045" sldId="356"/>
            <ac:picMk id="81" creationId="{00000000-0000-0000-0000-000000000000}"/>
          </ac:picMkLst>
        </pc:picChg>
      </pc:sldChg>
      <pc:sldChg chg="addSp delSp modSp mod">
        <pc:chgData name="Wade, Brian (LTC)" userId="c8a69e9a-932e-4c94-b7c8-52c50a1a88f2" providerId="ADAL" clId="{CED1054C-D8AA-4870-9AEA-3BEF89E047D7}" dt="2022-05-20T20:30:17.237" v="1197" actId="948"/>
        <pc:sldMkLst>
          <pc:docMk/>
          <pc:sldMk cId="3292793555" sldId="358"/>
        </pc:sldMkLst>
        <pc:spChg chg="mod">
          <ac:chgData name="Wade, Brian (LTC)" userId="c8a69e9a-932e-4c94-b7c8-52c50a1a88f2" providerId="ADAL" clId="{CED1054C-D8AA-4870-9AEA-3BEF89E047D7}" dt="2022-05-20T20:26:27.448" v="1063" actId="1076"/>
          <ac:spMkLst>
            <pc:docMk/>
            <pc:sldMk cId="3292793555" sldId="358"/>
            <ac:spMk id="7" creationId="{00000000-0000-0000-0000-000000000000}"/>
          </ac:spMkLst>
        </pc:spChg>
        <pc:spChg chg="mod">
          <ac:chgData name="Wade, Brian (LTC)" userId="c8a69e9a-932e-4c94-b7c8-52c50a1a88f2" providerId="ADAL" clId="{CED1054C-D8AA-4870-9AEA-3BEF89E047D7}" dt="2022-05-20T20:26:27.448" v="1063" actId="1076"/>
          <ac:spMkLst>
            <pc:docMk/>
            <pc:sldMk cId="3292793555" sldId="358"/>
            <ac:spMk id="9" creationId="{00000000-0000-0000-0000-000000000000}"/>
          </ac:spMkLst>
        </pc:spChg>
        <pc:spChg chg="mod">
          <ac:chgData name="Wade, Brian (LTC)" userId="c8a69e9a-932e-4c94-b7c8-52c50a1a88f2" providerId="ADAL" clId="{CED1054C-D8AA-4870-9AEA-3BEF89E047D7}" dt="2022-05-20T20:27:56.401" v="1115" actId="1037"/>
          <ac:spMkLst>
            <pc:docMk/>
            <pc:sldMk cId="3292793555" sldId="358"/>
            <ac:spMk id="11" creationId="{00000000-0000-0000-0000-000000000000}"/>
          </ac:spMkLst>
        </pc:spChg>
        <pc:spChg chg="mod">
          <ac:chgData name="Wade, Brian (LTC)" userId="c8a69e9a-932e-4c94-b7c8-52c50a1a88f2" providerId="ADAL" clId="{CED1054C-D8AA-4870-9AEA-3BEF89E047D7}" dt="2022-05-20T20:27:56.401" v="1115" actId="1037"/>
          <ac:spMkLst>
            <pc:docMk/>
            <pc:sldMk cId="3292793555" sldId="358"/>
            <ac:spMk id="15" creationId="{00000000-0000-0000-0000-000000000000}"/>
          </ac:spMkLst>
        </pc:spChg>
        <pc:spChg chg="mod">
          <ac:chgData name="Wade, Brian (LTC)" userId="c8a69e9a-932e-4c94-b7c8-52c50a1a88f2" providerId="ADAL" clId="{CED1054C-D8AA-4870-9AEA-3BEF89E047D7}" dt="2022-05-20T20:27:56.401" v="1115" actId="1037"/>
          <ac:spMkLst>
            <pc:docMk/>
            <pc:sldMk cId="3292793555" sldId="358"/>
            <ac:spMk id="18" creationId="{00000000-0000-0000-0000-000000000000}"/>
          </ac:spMkLst>
        </pc:spChg>
        <pc:spChg chg="mod">
          <ac:chgData name="Wade, Brian (LTC)" userId="c8a69e9a-932e-4c94-b7c8-52c50a1a88f2" providerId="ADAL" clId="{CED1054C-D8AA-4870-9AEA-3BEF89E047D7}" dt="2022-05-20T20:27:56.401" v="1115" actId="1037"/>
          <ac:spMkLst>
            <pc:docMk/>
            <pc:sldMk cId="3292793555" sldId="358"/>
            <ac:spMk id="21" creationId="{00000000-0000-0000-0000-000000000000}"/>
          </ac:spMkLst>
        </pc:spChg>
        <pc:spChg chg="mod">
          <ac:chgData name="Wade, Brian (LTC)" userId="c8a69e9a-932e-4c94-b7c8-52c50a1a88f2" providerId="ADAL" clId="{CED1054C-D8AA-4870-9AEA-3BEF89E047D7}" dt="2022-05-20T20:27:42.572" v="1103" actId="1038"/>
          <ac:spMkLst>
            <pc:docMk/>
            <pc:sldMk cId="3292793555" sldId="358"/>
            <ac:spMk id="25" creationId="{00000000-0000-0000-0000-000000000000}"/>
          </ac:spMkLst>
        </pc:spChg>
        <pc:spChg chg="mod">
          <ac:chgData name="Wade, Brian (LTC)" userId="c8a69e9a-932e-4c94-b7c8-52c50a1a88f2" providerId="ADAL" clId="{CED1054C-D8AA-4870-9AEA-3BEF89E047D7}" dt="2022-05-20T20:26:27.448" v="1063" actId="1076"/>
          <ac:spMkLst>
            <pc:docMk/>
            <pc:sldMk cId="3292793555" sldId="358"/>
            <ac:spMk id="35" creationId="{00000000-0000-0000-0000-000000000000}"/>
          </ac:spMkLst>
        </pc:spChg>
        <pc:spChg chg="mod">
          <ac:chgData name="Wade, Brian (LTC)" userId="c8a69e9a-932e-4c94-b7c8-52c50a1a88f2" providerId="ADAL" clId="{CED1054C-D8AA-4870-9AEA-3BEF89E047D7}" dt="2022-05-20T20:26:27.448" v="1063" actId="1076"/>
          <ac:spMkLst>
            <pc:docMk/>
            <pc:sldMk cId="3292793555" sldId="358"/>
            <ac:spMk id="36" creationId="{00000000-0000-0000-0000-000000000000}"/>
          </ac:spMkLst>
        </pc:spChg>
        <pc:spChg chg="mod">
          <ac:chgData name="Wade, Brian (LTC)" userId="c8a69e9a-932e-4c94-b7c8-52c50a1a88f2" providerId="ADAL" clId="{CED1054C-D8AA-4870-9AEA-3BEF89E047D7}" dt="2022-05-20T20:26:27.448" v="1063" actId="1076"/>
          <ac:spMkLst>
            <pc:docMk/>
            <pc:sldMk cId="3292793555" sldId="358"/>
            <ac:spMk id="38" creationId="{00000000-0000-0000-0000-000000000000}"/>
          </ac:spMkLst>
        </pc:spChg>
        <pc:spChg chg="mod">
          <ac:chgData name="Wade, Brian (LTC)" userId="c8a69e9a-932e-4c94-b7c8-52c50a1a88f2" providerId="ADAL" clId="{CED1054C-D8AA-4870-9AEA-3BEF89E047D7}" dt="2022-05-20T20:27:56.401" v="1115" actId="1037"/>
          <ac:spMkLst>
            <pc:docMk/>
            <pc:sldMk cId="3292793555" sldId="358"/>
            <ac:spMk id="39" creationId="{00000000-0000-0000-0000-000000000000}"/>
          </ac:spMkLst>
        </pc:spChg>
        <pc:spChg chg="mod">
          <ac:chgData name="Wade, Brian (LTC)" userId="c8a69e9a-932e-4c94-b7c8-52c50a1a88f2" providerId="ADAL" clId="{CED1054C-D8AA-4870-9AEA-3BEF89E047D7}" dt="2022-05-20T20:27:36.385" v="1093" actId="1037"/>
          <ac:spMkLst>
            <pc:docMk/>
            <pc:sldMk cId="3292793555" sldId="358"/>
            <ac:spMk id="41" creationId="{00000000-0000-0000-0000-000000000000}"/>
          </ac:spMkLst>
        </pc:spChg>
        <pc:spChg chg="mod">
          <ac:chgData name="Wade, Brian (LTC)" userId="c8a69e9a-932e-4c94-b7c8-52c50a1a88f2" providerId="ADAL" clId="{CED1054C-D8AA-4870-9AEA-3BEF89E047D7}" dt="2022-05-20T20:27:36.385" v="1093" actId="1037"/>
          <ac:spMkLst>
            <pc:docMk/>
            <pc:sldMk cId="3292793555" sldId="358"/>
            <ac:spMk id="42" creationId="{00000000-0000-0000-0000-000000000000}"/>
          </ac:spMkLst>
        </pc:spChg>
        <pc:spChg chg="mod">
          <ac:chgData name="Wade, Brian (LTC)" userId="c8a69e9a-932e-4c94-b7c8-52c50a1a88f2" providerId="ADAL" clId="{CED1054C-D8AA-4870-9AEA-3BEF89E047D7}" dt="2022-05-20T20:27:36.385" v="1093" actId="1037"/>
          <ac:spMkLst>
            <pc:docMk/>
            <pc:sldMk cId="3292793555" sldId="358"/>
            <ac:spMk id="43" creationId="{00000000-0000-0000-0000-000000000000}"/>
          </ac:spMkLst>
        </pc:spChg>
        <pc:spChg chg="mod">
          <ac:chgData name="Wade, Brian (LTC)" userId="c8a69e9a-932e-4c94-b7c8-52c50a1a88f2" providerId="ADAL" clId="{CED1054C-D8AA-4870-9AEA-3BEF89E047D7}" dt="2022-05-20T20:27:56.401" v="1115" actId="1037"/>
          <ac:spMkLst>
            <pc:docMk/>
            <pc:sldMk cId="3292793555" sldId="358"/>
            <ac:spMk id="44" creationId="{00000000-0000-0000-0000-000000000000}"/>
          </ac:spMkLst>
        </pc:spChg>
        <pc:spChg chg="mod">
          <ac:chgData name="Wade, Brian (LTC)" userId="c8a69e9a-932e-4c94-b7c8-52c50a1a88f2" providerId="ADAL" clId="{CED1054C-D8AA-4870-9AEA-3BEF89E047D7}" dt="2022-05-20T20:27:56.401" v="1115" actId="1037"/>
          <ac:spMkLst>
            <pc:docMk/>
            <pc:sldMk cId="3292793555" sldId="358"/>
            <ac:spMk id="45" creationId="{00000000-0000-0000-0000-000000000000}"/>
          </ac:spMkLst>
        </pc:spChg>
        <pc:spChg chg="mod">
          <ac:chgData name="Wade, Brian (LTC)" userId="c8a69e9a-932e-4c94-b7c8-52c50a1a88f2" providerId="ADAL" clId="{CED1054C-D8AA-4870-9AEA-3BEF89E047D7}" dt="2022-05-20T20:27:56.401" v="1115" actId="1037"/>
          <ac:spMkLst>
            <pc:docMk/>
            <pc:sldMk cId="3292793555" sldId="358"/>
            <ac:spMk id="46" creationId="{00000000-0000-0000-0000-000000000000}"/>
          </ac:spMkLst>
        </pc:spChg>
        <pc:spChg chg="mod">
          <ac:chgData name="Wade, Brian (LTC)" userId="c8a69e9a-932e-4c94-b7c8-52c50a1a88f2" providerId="ADAL" clId="{CED1054C-D8AA-4870-9AEA-3BEF89E047D7}" dt="2022-05-20T20:27:36.385" v="1093" actId="1037"/>
          <ac:spMkLst>
            <pc:docMk/>
            <pc:sldMk cId="3292793555" sldId="358"/>
            <ac:spMk id="50" creationId="{00000000-0000-0000-0000-000000000000}"/>
          </ac:spMkLst>
        </pc:spChg>
        <pc:spChg chg="mod">
          <ac:chgData name="Wade, Brian (LTC)" userId="c8a69e9a-932e-4c94-b7c8-52c50a1a88f2" providerId="ADAL" clId="{CED1054C-D8AA-4870-9AEA-3BEF89E047D7}" dt="2022-05-20T20:27:56.401" v="1115" actId="1037"/>
          <ac:spMkLst>
            <pc:docMk/>
            <pc:sldMk cId="3292793555" sldId="358"/>
            <ac:spMk id="52" creationId="{00000000-0000-0000-0000-000000000000}"/>
          </ac:spMkLst>
        </pc:spChg>
        <pc:spChg chg="mod">
          <ac:chgData name="Wade, Brian (LTC)" userId="c8a69e9a-932e-4c94-b7c8-52c50a1a88f2" providerId="ADAL" clId="{CED1054C-D8AA-4870-9AEA-3BEF89E047D7}" dt="2022-05-20T20:27:56.401" v="1115" actId="1037"/>
          <ac:spMkLst>
            <pc:docMk/>
            <pc:sldMk cId="3292793555" sldId="358"/>
            <ac:spMk id="53" creationId="{00000000-0000-0000-0000-000000000000}"/>
          </ac:spMkLst>
        </pc:spChg>
        <pc:spChg chg="mod">
          <ac:chgData name="Wade, Brian (LTC)" userId="c8a69e9a-932e-4c94-b7c8-52c50a1a88f2" providerId="ADAL" clId="{CED1054C-D8AA-4870-9AEA-3BEF89E047D7}" dt="2022-05-20T20:27:56.401" v="1115" actId="1037"/>
          <ac:spMkLst>
            <pc:docMk/>
            <pc:sldMk cId="3292793555" sldId="358"/>
            <ac:spMk id="55" creationId="{00000000-0000-0000-0000-000000000000}"/>
          </ac:spMkLst>
        </pc:spChg>
        <pc:spChg chg="mod">
          <ac:chgData name="Wade, Brian (LTC)" userId="c8a69e9a-932e-4c94-b7c8-52c50a1a88f2" providerId="ADAL" clId="{CED1054C-D8AA-4870-9AEA-3BEF89E047D7}" dt="2022-05-20T20:27:36.385" v="1093" actId="1037"/>
          <ac:spMkLst>
            <pc:docMk/>
            <pc:sldMk cId="3292793555" sldId="358"/>
            <ac:spMk id="57" creationId="{00000000-0000-0000-0000-000000000000}"/>
          </ac:spMkLst>
        </pc:spChg>
        <pc:spChg chg="mod">
          <ac:chgData name="Wade, Brian (LTC)" userId="c8a69e9a-932e-4c94-b7c8-52c50a1a88f2" providerId="ADAL" clId="{CED1054C-D8AA-4870-9AEA-3BEF89E047D7}" dt="2022-05-20T20:26:27.448" v="1063" actId="1076"/>
          <ac:spMkLst>
            <pc:docMk/>
            <pc:sldMk cId="3292793555" sldId="358"/>
            <ac:spMk id="58" creationId="{00000000-0000-0000-0000-000000000000}"/>
          </ac:spMkLst>
        </pc:spChg>
        <pc:spChg chg="mod">
          <ac:chgData name="Wade, Brian (LTC)" userId="c8a69e9a-932e-4c94-b7c8-52c50a1a88f2" providerId="ADAL" clId="{CED1054C-D8AA-4870-9AEA-3BEF89E047D7}" dt="2022-05-20T20:27:36.385" v="1093" actId="1037"/>
          <ac:spMkLst>
            <pc:docMk/>
            <pc:sldMk cId="3292793555" sldId="358"/>
            <ac:spMk id="59" creationId="{00000000-0000-0000-0000-000000000000}"/>
          </ac:spMkLst>
        </pc:spChg>
        <pc:spChg chg="add mod">
          <ac:chgData name="Wade, Brian (LTC)" userId="c8a69e9a-932e-4c94-b7c8-52c50a1a88f2" providerId="ADAL" clId="{CED1054C-D8AA-4870-9AEA-3BEF89E047D7}" dt="2022-05-20T20:30:17.237" v="1197" actId="948"/>
          <ac:spMkLst>
            <pc:docMk/>
            <pc:sldMk cId="3292793555" sldId="358"/>
            <ac:spMk id="60" creationId="{0CECF25A-BE67-407C-A2E1-5E6226878B2F}"/>
          </ac:spMkLst>
        </pc:spChg>
        <pc:spChg chg="del">
          <ac:chgData name="Wade, Brian (LTC)" userId="c8a69e9a-932e-4c94-b7c8-52c50a1a88f2" providerId="ADAL" clId="{CED1054C-D8AA-4870-9AEA-3BEF89E047D7}" dt="2022-05-20T20:15:20.683" v="903" actId="478"/>
          <ac:spMkLst>
            <pc:docMk/>
            <pc:sldMk cId="3292793555" sldId="358"/>
            <ac:spMk id="61" creationId="{00000000-0000-0000-0000-000000000000}"/>
          </ac:spMkLst>
        </pc:spChg>
        <pc:spChg chg="mod">
          <ac:chgData name="Wade, Brian (LTC)" userId="c8a69e9a-932e-4c94-b7c8-52c50a1a88f2" providerId="ADAL" clId="{CED1054C-D8AA-4870-9AEA-3BEF89E047D7}" dt="2022-05-20T20:27:36.385" v="1093" actId="1037"/>
          <ac:spMkLst>
            <pc:docMk/>
            <pc:sldMk cId="3292793555" sldId="358"/>
            <ac:spMk id="62" creationId="{00000000-0000-0000-0000-000000000000}"/>
          </ac:spMkLst>
        </pc:spChg>
        <pc:spChg chg="mod">
          <ac:chgData name="Wade, Brian (LTC)" userId="c8a69e9a-932e-4c94-b7c8-52c50a1a88f2" providerId="ADAL" clId="{CED1054C-D8AA-4870-9AEA-3BEF89E047D7}" dt="2022-05-20T20:27:36.385" v="1093" actId="1037"/>
          <ac:spMkLst>
            <pc:docMk/>
            <pc:sldMk cId="3292793555" sldId="358"/>
            <ac:spMk id="63" creationId="{00000000-0000-0000-0000-000000000000}"/>
          </ac:spMkLst>
        </pc:spChg>
        <pc:spChg chg="mod">
          <ac:chgData name="Wade, Brian (LTC)" userId="c8a69e9a-932e-4c94-b7c8-52c50a1a88f2" providerId="ADAL" clId="{CED1054C-D8AA-4870-9AEA-3BEF89E047D7}" dt="2022-05-20T20:27:36.385" v="1093" actId="1037"/>
          <ac:spMkLst>
            <pc:docMk/>
            <pc:sldMk cId="3292793555" sldId="358"/>
            <ac:spMk id="64" creationId="{00000000-0000-0000-0000-000000000000}"/>
          </ac:spMkLst>
        </pc:spChg>
        <pc:spChg chg="mod">
          <ac:chgData name="Wade, Brian (LTC)" userId="c8a69e9a-932e-4c94-b7c8-52c50a1a88f2" providerId="ADAL" clId="{CED1054C-D8AA-4870-9AEA-3BEF89E047D7}" dt="2022-05-20T20:27:56.401" v="1115" actId="1037"/>
          <ac:spMkLst>
            <pc:docMk/>
            <pc:sldMk cId="3292793555" sldId="358"/>
            <ac:spMk id="66" creationId="{00000000-0000-0000-0000-000000000000}"/>
          </ac:spMkLst>
        </pc:spChg>
        <pc:spChg chg="mod">
          <ac:chgData name="Wade, Brian (LTC)" userId="c8a69e9a-932e-4c94-b7c8-52c50a1a88f2" providerId="ADAL" clId="{CED1054C-D8AA-4870-9AEA-3BEF89E047D7}" dt="2022-05-20T20:26:27.448" v="1063" actId="1076"/>
          <ac:spMkLst>
            <pc:docMk/>
            <pc:sldMk cId="3292793555" sldId="358"/>
            <ac:spMk id="67" creationId="{00000000-0000-0000-0000-000000000000}"/>
          </ac:spMkLst>
        </pc:spChg>
        <pc:spChg chg="mod">
          <ac:chgData name="Wade, Brian (LTC)" userId="c8a69e9a-932e-4c94-b7c8-52c50a1a88f2" providerId="ADAL" clId="{CED1054C-D8AA-4870-9AEA-3BEF89E047D7}" dt="2022-05-20T20:27:50.954" v="1111" actId="1037"/>
          <ac:spMkLst>
            <pc:docMk/>
            <pc:sldMk cId="3292793555" sldId="358"/>
            <ac:spMk id="68" creationId="{00000000-0000-0000-0000-000000000000}"/>
          </ac:spMkLst>
        </pc:spChg>
        <pc:spChg chg="mod">
          <ac:chgData name="Wade, Brian (LTC)" userId="c8a69e9a-932e-4c94-b7c8-52c50a1a88f2" providerId="ADAL" clId="{CED1054C-D8AA-4870-9AEA-3BEF89E047D7}" dt="2022-05-20T20:26:27.448" v="1063" actId="1076"/>
          <ac:spMkLst>
            <pc:docMk/>
            <pc:sldMk cId="3292793555" sldId="358"/>
            <ac:spMk id="69" creationId="{00000000-0000-0000-0000-000000000000}"/>
          </ac:spMkLst>
        </pc:spChg>
        <pc:spChg chg="mod">
          <ac:chgData name="Wade, Brian (LTC)" userId="c8a69e9a-932e-4c94-b7c8-52c50a1a88f2" providerId="ADAL" clId="{CED1054C-D8AA-4870-9AEA-3BEF89E047D7}" dt="2022-05-20T20:26:27.448" v="1063" actId="1076"/>
          <ac:spMkLst>
            <pc:docMk/>
            <pc:sldMk cId="3292793555" sldId="358"/>
            <ac:spMk id="70" creationId="{00000000-0000-0000-0000-000000000000}"/>
          </ac:spMkLst>
        </pc:spChg>
        <pc:spChg chg="mod">
          <ac:chgData name="Wade, Brian (LTC)" userId="c8a69e9a-932e-4c94-b7c8-52c50a1a88f2" providerId="ADAL" clId="{CED1054C-D8AA-4870-9AEA-3BEF89E047D7}" dt="2022-05-20T20:26:27.448" v="1063" actId="1076"/>
          <ac:spMkLst>
            <pc:docMk/>
            <pc:sldMk cId="3292793555" sldId="358"/>
            <ac:spMk id="71" creationId="{00000000-0000-0000-0000-000000000000}"/>
          </ac:spMkLst>
        </pc:spChg>
        <pc:spChg chg="del">
          <ac:chgData name="Wade, Brian (LTC)" userId="c8a69e9a-932e-4c94-b7c8-52c50a1a88f2" providerId="ADAL" clId="{CED1054C-D8AA-4870-9AEA-3BEF89E047D7}" dt="2022-05-20T20:15:18.989" v="902" actId="478"/>
          <ac:spMkLst>
            <pc:docMk/>
            <pc:sldMk cId="3292793555" sldId="358"/>
            <ac:spMk id="72" creationId="{00000000-0000-0000-0000-000000000000}"/>
          </ac:spMkLst>
        </pc:spChg>
        <pc:spChg chg="add mod">
          <ac:chgData name="Wade, Brian (LTC)" userId="c8a69e9a-932e-4c94-b7c8-52c50a1a88f2" providerId="ADAL" clId="{CED1054C-D8AA-4870-9AEA-3BEF89E047D7}" dt="2022-05-20T20:29:15.676" v="1159" actId="20577"/>
          <ac:spMkLst>
            <pc:docMk/>
            <pc:sldMk cId="3292793555" sldId="358"/>
            <ac:spMk id="73" creationId="{F8BA870A-32F0-4568-9E4C-253A338F6FD4}"/>
          </ac:spMkLst>
        </pc:spChg>
        <pc:spChg chg="add mod">
          <ac:chgData name="Wade, Brian (LTC)" userId="c8a69e9a-932e-4c94-b7c8-52c50a1a88f2" providerId="ADAL" clId="{CED1054C-D8AA-4870-9AEA-3BEF89E047D7}" dt="2022-05-20T20:28:00.048" v="1117" actId="1076"/>
          <ac:spMkLst>
            <pc:docMk/>
            <pc:sldMk cId="3292793555" sldId="358"/>
            <ac:spMk id="74" creationId="{09812031-C28C-40DF-BAC9-C884D9FFFFE5}"/>
          </ac:spMkLst>
        </pc:spChg>
        <pc:spChg chg="mod">
          <ac:chgData name="Wade, Brian (LTC)" userId="c8a69e9a-932e-4c94-b7c8-52c50a1a88f2" providerId="ADAL" clId="{CED1054C-D8AA-4870-9AEA-3BEF89E047D7}" dt="2022-05-20T20:27:50.954" v="1111" actId="1037"/>
          <ac:spMkLst>
            <pc:docMk/>
            <pc:sldMk cId="3292793555" sldId="358"/>
            <ac:spMk id="112" creationId="{00000000-0000-0000-0000-000000000000}"/>
          </ac:spMkLst>
        </pc:spChg>
        <pc:spChg chg="mod">
          <ac:chgData name="Wade, Brian (LTC)" userId="c8a69e9a-932e-4c94-b7c8-52c50a1a88f2" providerId="ADAL" clId="{CED1054C-D8AA-4870-9AEA-3BEF89E047D7}" dt="2022-05-20T20:27:50.954" v="1111" actId="1037"/>
          <ac:spMkLst>
            <pc:docMk/>
            <pc:sldMk cId="3292793555" sldId="358"/>
            <ac:spMk id="113" creationId="{00000000-0000-0000-0000-000000000000}"/>
          </ac:spMkLst>
        </pc:spChg>
        <pc:spChg chg="mod">
          <ac:chgData name="Wade, Brian (LTC)" userId="c8a69e9a-932e-4c94-b7c8-52c50a1a88f2" providerId="ADAL" clId="{CED1054C-D8AA-4870-9AEA-3BEF89E047D7}" dt="2022-05-20T20:27:42.572" v="1103" actId="1038"/>
          <ac:spMkLst>
            <pc:docMk/>
            <pc:sldMk cId="3292793555" sldId="358"/>
            <ac:spMk id="114" creationId="{00000000-0000-0000-0000-000000000000}"/>
          </ac:spMkLst>
        </pc:spChg>
        <pc:spChg chg="mod">
          <ac:chgData name="Wade, Brian (LTC)" userId="c8a69e9a-932e-4c94-b7c8-52c50a1a88f2" providerId="ADAL" clId="{CED1054C-D8AA-4870-9AEA-3BEF89E047D7}" dt="2022-05-20T20:27:36.385" v="1093" actId="1037"/>
          <ac:spMkLst>
            <pc:docMk/>
            <pc:sldMk cId="3292793555" sldId="358"/>
            <ac:spMk id="118" creationId="{00000000-0000-0000-0000-000000000000}"/>
          </ac:spMkLst>
        </pc:spChg>
        <pc:picChg chg="mod">
          <ac:chgData name="Wade, Brian (LTC)" userId="c8a69e9a-932e-4c94-b7c8-52c50a1a88f2" providerId="ADAL" clId="{CED1054C-D8AA-4870-9AEA-3BEF89E047D7}" dt="2022-05-20T20:27:56.401" v="1115" actId="1037"/>
          <ac:picMkLst>
            <pc:docMk/>
            <pc:sldMk cId="3292793555" sldId="358"/>
            <ac:picMk id="2" creationId="{00000000-0000-0000-0000-000000000000}"/>
          </ac:picMkLst>
        </pc:picChg>
        <pc:picChg chg="mod">
          <ac:chgData name="Wade, Brian (LTC)" userId="c8a69e9a-932e-4c94-b7c8-52c50a1a88f2" providerId="ADAL" clId="{CED1054C-D8AA-4870-9AEA-3BEF89E047D7}" dt="2022-05-20T20:26:27.448" v="1063" actId="1076"/>
          <ac:picMkLst>
            <pc:docMk/>
            <pc:sldMk cId="3292793555" sldId="358"/>
            <ac:picMk id="22" creationId="{00000000-0000-0000-0000-000000000000}"/>
          </ac:picMkLst>
        </pc:picChg>
        <pc:picChg chg="mod">
          <ac:chgData name="Wade, Brian (LTC)" userId="c8a69e9a-932e-4c94-b7c8-52c50a1a88f2" providerId="ADAL" clId="{CED1054C-D8AA-4870-9AEA-3BEF89E047D7}" dt="2022-05-20T20:27:56.401" v="1115" actId="1037"/>
          <ac:picMkLst>
            <pc:docMk/>
            <pc:sldMk cId="3292793555" sldId="358"/>
            <ac:picMk id="34" creationId="{00000000-0000-0000-0000-000000000000}"/>
          </ac:picMkLst>
        </pc:picChg>
        <pc:picChg chg="mod">
          <ac:chgData name="Wade, Brian (LTC)" userId="c8a69e9a-932e-4c94-b7c8-52c50a1a88f2" providerId="ADAL" clId="{CED1054C-D8AA-4870-9AEA-3BEF89E047D7}" dt="2022-05-20T20:26:27.448" v="1063" actId="1076"/>
          <ac:picMkLst>
            <pc:docMk/>
            <pc:sldMk cId="3292793555" sldId="358"/>
            <ac:picMk id="37" creationId="{00000000-0000-0000-0000-000000000000}"/>
          </ac:picMkLst>
        </pc:picChg>
        <pc:picChg chg="mod">
          <ac:chgData name="Wade, Brian (LTC)" userId="c8a69e9a-932e-4c94-b7c8-52c50a1a88f2" providerId="ADAL" clId="{CED1054C-D8AA-4870-9AEA-3BEF89E047D7}" dt="2022-05-20T20:26:27.448" v="1063" actId="1076"/>
          <ac:picMkLst>
            <pc:docMk/>
            <pc:sldMk cId="3292793555" sldId="358"/>
            <ac:picMk id="40" creationId="{00000000-0000-0000-0000-000000000000}"/>
          </ac:picMkLst>
        </pc:picChg>
        <pc:picChg chg="mod">
          <ac:chgData name="Wade, Brian (LTC)" userId="c8a69e9a-932e-4c94-b7c8-52c50a1a88f2" providerId="ADAL" clId="{CED1054C-D8AA-4870-9AEA-3BEF89E047D7}" dt="2022-05-20T20:27:56.401" v="1115" actId="1037"/>
          <ac:picMkLst>
            <pc:docMk/>
            <pc:sldMk cId="3292793555" sldId="358"/>
            <ac:picMk id="51" creationId="{00000000-0000-0000-0000-000000000000}"/>
          </ac:picMkLst>
        </pc:picChg>
        <pc:picChg chg="mod">
          <ac:chgData name="Wade, Brian (LTC)" userId="c8a69e9a-932e-4c94-b7c8-52c50a1a88f2" providerId="ADAL" clId="{CED1054C-D8AA-4870-9AEA-3BEF89E047D7}" dt="2022-05-20T20:26:27.448" v="1063" actId="1076"/>
          <ac:picMkLst>
            <pc:docMk/>
            <pc:sldMk cId="3292793555" sldId="358"/>
            <ac:picMk id="56" creationId="{00000000-0000-0000-0000-000000000000}"/>
          </ac:picMkLst>
        </pc:picChg>
        <pc:picChg chg="mod">
          <ac:chgData name="Wade, Brian (LTC)" userId="c8a69e9a-932e-4c94-b7c8-52c50a1a88f2" providerId="ADAL" clId="{CED1054C-D8AA-4870-9AEA-3BEF89E047D7}" dt="2022-05-20T20:27:36.385" v="1093" actId="1037"/>
          <ac:picMkLst>
            <pc:docMk/>
            <pc:sldMk cId="3292793555" sldId="358"/>
            <ac:picMk id="65" creationId="{64C58E0C-65C7-42DC-8436-90BB972DA580}"/>
          </ac:picMkLst>
        </pc:picChg>
        <pc:picChg chg="mod">
          <ac:chgData name="Wade, Brian (LTC)" userId="c8a69e9a-932e-4c94-b7c8-52c50a1a88f2" providerId="ADAL" clId="{CED1054C-D8AA-4870-9AEA-3BEF89E047D7}" dt="2022-05-20T20:27:56.401" v="1115" actId="1037"/>
          <ac:picMkLst>
            <pc:docMk/>
            <pc:sldMk cId="3292793555" sldId="358"/>
            <ac:picMk id="110" creationId="{EEF6C159-115B-4B26-9DC2-67566799E751}"/>
          </ac:picMkLst>
        </pc:picChg>
        <pc:picChg chg="mod">
          <ac:chgData name="Wade, Brian (LTC)" userId="c8a69e9a-932e-4c94-b7c8-52c50a1a88f2" providerId="ADAL" clId="{CED1054C-D8AA-4870-9AEA-3BEF89E047D7}" dt="2022-05-20T20:27:56.401" v="1115" actId="1037"/>
          <ac:picMkLst>
            <pc:docMk/>
            <pc:sldMk cId="3292793555" sldId="358"/>
            <ac:picMk id="111" creationId="{96A3D9FA-2D2F-48E0-A98D-B826738E6A7C}"/>
          </ac:picMkLst>
        </pc:picChg>
        <pc:cxnChg chg="mod">
          <ac:chgData name="Wade, Brian (LTC)" userId="c8a69e9a-932e-4c94-b7c8-52c50a1a88f2" providerId="ADAL" clId="{CED1054C-D8AA-4870-9AEA-3BEF89E047D7}" dt="2022-05-20T20:27:56.401" v="1115" actId="1037"/>
          <ac:cxnSpMkLst>
            <pc:docMk/>
            <pc:sldMk cId="3292793555" sldId="358"/>
            <ac:cxnSpMk id="8" creationId="{00000000-0000-0000-0000-000000000000}"/>
          </ac:cxnSpMkLst>
        </pc:cxnChg>
        <pc:cxnChg chg="mod">
          <ac:chgData name="Wade, Brian (LTC)" userId="c8a69e9a-932e-4c94-b7c8-52c50a1a88f2" providerId="ADAL" clId="{CED1054C-D8AA-4870-9AEA-3BEF89E047D7}" dt="2022-05-20T20:27:56.401" v="1115" actId="1037"/>
          <ac:cxnSpMkLst>
            <pc:docMk/>
            <pc:sldMk cId="3292793555" sldId="358"/>
            <ac:cxnSpMk id="10" creationId="{00000000-0000-0000-0000-000000000000}"/>
          </ac:cxnSpMkLst>
        </pc:cxnChg>
        <pc:cxnChg chg="mod">
          <ac:chgData name="Wade, Brian (LTC)" userId="c8a69e9a-932e-4c94-b7c8-52c50a1a88f2" providerId="ADAL" clId="{CED1054C-D8AA-4870-9AEA-3BEF89E047D7}" dt="2022-05-20T20:27:56.401" v="1115" actId="1037"/>
          <ac:cxnSpMkLst>
            <pc:docMk/>
            <pc:sldMk cId="3292793555" sldId="358"/>
            <ac:cxnSpMk id="12" creationId="{00000000-0000-0000-0000-000000000000}"/>
          </ac:cxnSpMkLst>
        </pc:cxnChg>
        <pc:cxnChg chg="mod">
          <ac:chgData name="Wade, Brian (LTC)" userId="c8a69e9a-932e-4c94-b7c8-52c50a1a88f2" providerId="ADAL" clId="{CED1054C-D8AA-4870-9AEA-3BEF89E047D7}" dt="2022-05-20T20:27:56.401" v="1115" actId="1037"/>
          <ac:cxnSpMkLst>
            <pc:docMk/>
            <pc:sldMk cId="3292793555" sldId="358"/>
            <ac:cxnSpMk id="14" creationId="{00000000-0000-0000-0000-000000000000}"/>
          </ac:cxnSpMkLst>
        </pc:cxnChg>
        <pc:cxnChg chg="mod">
          <ac:chgData name="Wade, Brian (LTC)" userId="c8a69e9a-932e-4c94-b7c8-52c50a1a88f2" providerId="ADAL" clId="{CED1054C-D8AA-4870-9AEA-3BEF89E047D7}" dt="2022-05-20T20:27:56.401" v="1115" actId="1037"/>
          <ac:cxnSpMkLst>
            <pc:docMk/>
            <pc:sldMk cId="3292793555" sldId="358"/>
            <ac:cxnSpMk id="17" creationId="{00000000-0000-0000-0000-000000000000}"/>
          </ac:cxnSpMkLst>
        </pc:cxnChg>
      </pc:sldChg>
      <pc:sldChg chg="delSp modSp del mod">
        <pc:chgData name="Wade, Brian (LTC)" userId="c8a69e9a-932e-4c94-b7c8-52c50a1a88f2" providerId="ADAL" clId="{CED1054C-D8AA-4870-9AEA-3BEF89E047D7}" dt="2022-05-20T20:30:32.217" v="1198" actId="47"/>
        <pc:sldMkLst>
          <pc:docMk/>
          <pc:sldMk cId="1953447917" sldId="359"/>
        </pc:sldMkLst>
        <pc:spChg chg="mod">
          <ac:chgData name="Wade, Brian (LTC)" userId="c8a69e9a-932e-4c94-b7c8-52c50a1a88f2" providerId="ADAL" clId="{CED1054C-D8AA-4870-9AEA-3BEF89E047D7}" dt="2022-05-20T20:14:51.231" v="895" actId="20577"/>
          <ac:spMkLst>
            <pc:docMk/>
            <pc:sldMk cId="1953447917" sldId="359"/>
            <ac:spMk id="3" creationId="{00000000-0000-0000-0000-000000000000}"/>
          </ac:spMkLst>
        </pc:spChg>
        <pc:spChg chg="mod">
          <ac:chgData name="Wade, Brian (LTC)" userId="c8a69e9a-932e-4c94-b7c8-52c50a1a88f2" providerId="ADAL" clId="{CED1054C-D8AA-4870-9AEA-3BEF89E047D7}" dt="2022-05-20T20:11:31.769" v="866" actId="1076"/>
          <ac:spMkLst>
            <pc:docMk/>
            <pc:sldMk cId="1953447917" sldId="359"/>
            <ac:spMk id="5" creationId="{00000000-0000-0000-0000-000000000000}"/>
          </ac:spMkLst>
        </pc:spChg>
        <pc:spChg chg="mod">
          <ac:chgData name="Wade, Brian (LTC)" userId="c8a69e9a-932e-4c94-b7c8-52c50a1a88f2" providerId="ADAL" clId="{CED1054C-D8AA-4870-9AEA-3BEF89E047D7}" dt="2022-05-20T20:11:40.309" v="869" actId="14100"/>
          <ac:spMkLst>
            <pc:docMk/>
            <pc:sldMk cId="1953447917" sldId="359"/>
            <ac:spMk id="7" creationId="{00000000-0000-0000-0000-000000000000}"/>
          </ac:spMkLst>
        </pc:spChg>
        <pc:spChg chg="mod">
          <ac:chgData name="Wade, Brian (LTC)" userId="c8a69e9a-932e-4c94-b7c8-52c50a1a88f2" providerId="ADAL" clId="{CED1054C-D8AA-4870-9AEA-3BEF89E047D7}" dt="2022-05-20T20:11:56.114" v="875" actId="1076"/>
          <ac:spMkLst>
            <pc:docMk/>
            <pc:sldMk cId="1953447917" sldId="359"/>
            <ac:spMk id="8" creationId="{00000000-0000-0000-0000-000000000000}"/>
          </ac:spMkLst>
        </pc:spChg>
        <pc:spChg chg="mod">
          <ac:chgData name="Wade, Brian (LTC)" userId="c8a69e9a-932e-4c94-b7c8-52c50a1a88f2" providerId="ADAL" clId="{CED1054C-D8AA-4870-9AEA-3BEF89E047D7}" dt="2022-05-20T20:11:49.414" v="873" actId="1076"/>
          <ac:spMkLst>
            <pc:docMk/>
            <pc:sldMk cId="1953447917" sldId="359"/>
            <ac:spMk id="9" creationId="{00000000-0000-0000-0000-000000000000}"/>
          </ac:spMkLst>
        </pc:spChg>
        <pc:spChg chg="mod">
          <ac:chgData name="Wade, Brian (LTC)" userId="c8a69e9a-932e-4c94-b7c8-52c50a1a88f2" providerId="ADAL" clId="{CED1054C-D8AA-4870-9AEA-3BEF89E047D7}" dt="2022-05-20T20:11:34.698" v="867" actId="1076"/>
          <ac:spMkLst>
            <pc:docMk/>
            <pc:sldMk cId="1953447917" sldId="359"/>
            <ac:spMk id="10" creationId="{00000000-0000-0000-0000-000000000000}"/>
          </ac:spMkLst>
        </pc:spChg>
        <pc:spChg chg="mod">
          <ac:chgData name="Wade, Brian (LTC)" userId="c8a69e9a-932e-4c94-b7c8-52c50a1a88f2" providerId="ADAL" clId="{CED1054C-D8AA-4870-9AEA-3BEF89E047D7}" dt="2022-05-20T20:11:58.295" v="876" actId="1076"/>
          <ac:spMkLst>
            <pc:docMk/>
            <pc:sldMk cId="1953447917" sldId="359"/>
            <ac:spMk id="11" creationId="{00000000-0000-0000-0000-000000000000}"/>
          </ac:spMkLst>
        </pc:spChg>
        <pc:spChg chg="mod">
          <ac:chgData name="Wade, Brian (LTC)" userId="c8a69e9a-932e-4c94-b7c8-52c50a1a88f2" providerId="ADAL" clId="{CED1054C-D8AA-4870-9AEA-3BEF89E047D7}" dt="2022-05-20T20:11:22.654" v="865" actId="14100"/>
          <ac:spMkLst>
            <pc:docMk/>
            <pc:sldMk cId="1953447917" sldId="359"/>
            <ac:spMk id="22" creationId="{00000000-0000-0000-0000-000000000000}"/>
          </ac:spMkLst>
        </pc:spChg>
        <pc:spChg chg="mod">
          <ac:chgData name="Wade, Brian (LTC)" userId="c8a69e9a-932e-4c94-b7c8-52c50a1a88f2" providerId="ADAL" clId="{CED1054C-D8AA-4870-9AEA-3BEF89E047D7}" dt="2022-05-20T20:11:31.769" v="866" actId="1076"/>
          <ac:spMkLst>
            <pc:docMk/>
            <pc:sldMk cId="1953447917" sldId="359"/>
            <ac:spMk id="24" creationId="{00000000-0000-0000-0000-000000000000}"/>
          </ac:spMkLst>
        </pc:spChg>
        <pc:spChg chg="mod">
          <ac:chgData name="Wade, Brian (LTC)" userId="c8a69e9a-932e-4c94-b7c8-52c50a1a88f2" providerId="ADAL" clId="{CED1054C-D8AA-4870-9AEA-3BEF89E047D7}" dt="2022-05-20T20:15:03.264" v="901" actId="1037"/>
          <ac:spMkLst>
            <pc:docMk/>
            <pc:sldMk cId="1953447917" sldId="359"/>
            <ac:spMk id="28"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43"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45"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46"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47"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48"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49"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50"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51"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52"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53"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54"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55"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61"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62"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64"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65"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66"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67"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68"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69"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70"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71"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88"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89"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90" creationId="{00000000-0000-0000-0000-000000000000}"/>
          </ac:spMkLst>
        </pc:spChg>
        <pc:spChg chg="mod">
          <ac:chgData name="Wade, Brian (LTC)" userId="c8a69e9a-932e-4c94-b7c8-52c50a1a88f2" providerId="ADAL" clId="{CED1054C-D8AA-4870-9AEA-3BEF89E047D7}" dt="2022-05-20T20:14:27.308" v="891" actId="1037"/>
          <ac:spMkLst>
            <pc:docMk/>
            <pc:sldMk cId="1953447917" sldId="359"/>
            <ac:spMk id="91" creationId="{00000000-0000-0000-0000-000000000000}"/>
          </ac:spMkLst>
        </pc:spChg>
        <pc:spChg chg="del">
          <ac:chgData name="Wade, Brian (LTC)" userId="c8a69e9a-932e-4c94-b7c8-52c50a1a88f2" providerId="ADAL" clId="{CED1054C-D8AA-4870-9AEA-3BEF89E047D7}" dt="2022-05-20T20:11:13.886" v="862" actId="478"/>
          <ac:spMkLst>
            <pc:docMk/>
            <pc:sldMk cId="1953447917" sldId="359"/>
            <ac:spMk id="109" creationId="{00000000-0000-0000-0000-000000000000}"/>
          </ac:spMkLst>
        </pc:spChg>
        <pc:spChg chg="del">
          <ac:chgData name="Wade, Brian (LTC)" userId="c8a69e9a-932e-4c94-b7c8-52c50a1a88f2" providerId="ADAL" clId="{CED1054C-D8AA-4870-9AEA-3BEF89E047D7}" dt="2022-05-20T20:11:11.595" v="861" actId="478"/>
          <ac:spMkLst>
            <pc:docMk/>
            <pc:sldMk cId="1953447917" sldId="359"/>
            <ac:spMk id="110" creationId="{00000000-0000-0000-0000-000000000000}"/>
          </ac:spMkLst>
        </pc:spChg>
        <pc:grpChg chg="mod">
          <ac:chgData name="Wade, Brian (LTC)" userId="c8a69e9a-932e-4c94-b7c8-52c50a1a88f2" providerId="ADAL" clId="{CED1054C-D8AA-4870-9AEA-3BEF89E047D7}" dt="2022-05-20T20:14:27.308" v="891" actId="1037"/>
          <ac:grpSpMkLst>
            <pc:docMk/>
            <pc:sldMk cId="1953447917" sldId="359"/>
            <ac:grpSpMk id="2" creationId="{00000000-0000-0000-0000-000000000000}"/>
          </ac:grpSpMkLst>
        </pc:grpChg>
        <pc:grpChg chg="mod">
          <ac:chgData name="Wade, Brian (LTC)" userId="c8a69e9a-932e-4c94-b7c8-52c50a1a88f2" providerId="ADAL" clId="{CED1054C-D8AA-4870-9AEA-3BEF89E047D7}" dt="2022-05-20T20:14:27.308" v="891" actId="1037"/>
          <ac:grpSpMkLst>
            <pc:docMk/>
            <pc:sldMk cId="1953447917" sldId="359"/>
            <ac:grpSpMk id="63" creationId="{00000000-0000-0000-0000-000000000000}"/>
          </ac:grpSpMkLst>
        </pc:grpChg>
        <pc:picChg chg="mod">
          <ac:chgData name="Wade, Brian (LTC)" userId="c8a69e9a-932e-4c94-b7c8-52c50a1a88f2" providerId="ADAL" clId="{CED1054C-D8AA-4870-9AEA-3BEF89E047D7}" dt="2022-05-20T20:14:32.990" v="892" actId="1076"/>
          <ac:picMkLst>
            <pc:docMk/>
            <pc:sldMk cId="1953447917" sldId="359"/>
            <ac:picMk id="6" creationId="{00000000-0000-0000-0000-000000000000}"/>
          </ac:picMkLst>
        </pc:picChg>
        <pc:picChg chg="mod">
          <ac:chgData name="Wade, Brian (LTC)" userId="c8a69e9a-932e-4c94-b7c8-52c50a1a88f2" providerId="ADAL" clId="{CED1054C-D8AA-4870-9AEA-3BEF89E047D7}" dt="2022-05-20T20:11:31.769" v="866" actId="1076"/>
          <ac:picMkLst>
            <pc:docMk/>
            <pc:sldMk cId="1953447917" sldId="359"/>
            <ac:picMk id="12" creationId="{00000000-0000-0000-0000-000000000000}"/>
          </ac:picMkLst>
        </pc:picChg>
        <pc:picChg chg="mod">
          <ac:chgData name="Wade, Brian (LTC)" userId="c8a69e9a-932e-4c94-b7c8-52c50a1a88f2" providerId="ADAL" clId="{CED1054C-D8AA-4870-9AEA-3BEF89E047D7}" dt="2022-05-20T20:11:31.769" v="866" actId="1076"/>
          <ac:picMkLst>
            <pc:docMk/>
            <pc:sldMk cId="1953447917" sldId="359"/>
            <ac:picMk id="13" creationId="{00000000-0000-0000-0000-000000000000}"/>
          </ac:picMkLst>
        </pc:picChg>
        <pc:picChg chg="mod">
          <ac:chgData name="Wade, Brian (LTC)" userId="c8a69e9a-932e-4c94-b7c8-52c50a1a88f2" providerId="ADAL" clId="{CED1054C-D8AA-4870-9AEA-3BEF89E047D7}" dt="2022-05-20T20:11:31.769" v="866" actId="1076"/>
          <ac:picMkLst>
            <pc:docMk/>
            <pc:sldMk cId="1953447917" sldId="359"/>
            <ac:picMk id="20" creationId="{00000000-0000-0000-0000-000000000000}"/>
          </ac:picMkLst>
        </pc:picChg>
        <pc:picChg chg="mod">
          <ac:chgData name="Wade, Brian (LTC)" userId="c8a69e9a-932e-4c94-b7c8-52c50a1a88f2" providerId="ADAL" clId="{CED1054C-D8AA-4870-9AEA-3BEF89E047D7}" dt="2022-05-20T20:14:27.308" v="891" actId="1037"/>
          <ac:picMkLst>
            <pc:docMk/>
            <pc:sldMk cId="1953447917" sldId="359"/>
            <ac:picMk id="44" creationId="{00000000-0000-0000-0000-000000000000}"/>
          </ac:picMkLst>
        </pc:picChg>
        <pc:picChg chg="mod">
          <ac:chgData name="Wade, Brian (LTC)" userId="c8a69e9a-932e-4c94-b7c8-52c50a1a88f2" providerId="ADAL" clId="{CED1054C-D8AA-4870-9AEA-3BEF89E047D7}" dt="2022-05-20T20:14:27.308" v="891" actId="1037"/>
          <ac:picMkLst>
            <pc:docMk/>
            <pc:sldMk cId="1953447917" sldId="359"/>
            <ac:picMk id="56" creationId="{00000000-0000-0000-0000-000000000000}"/>
          </ac:picMkLst>
        </pc:picChg>
        <pc:picChg chg="mod">
          <ac:chgData name="Wade, Brian (LTC)" userId="c8a69e9a-932e-4c94-b7c8-52c50a1a88f2" providerId="ADAL" clId="{CED1054C-D8AA-4870-9AEA-3BEF89E047D7}" dt="2022-05-20T20:14:27.308" v="891" actId="1037"/>
          <ac:picMkLst>
            <pc:docMk/>
            <pc:sldMk cId="1953447917" sldId="359"/>
            <ac:picMk id="57" creationId="{00000000-0000-0000-0000-000000000000}"/>
          </ac:picMkLst>
        </pc:picChg>
        <pc:picChg chg="mod">
          <ac:chgData name="Wade, Brian (LTC)" userId="c8a69e9a-932e-4c94-b7c8-52c50a1a88f2" providerId="ADAL" clId="{CED1054C-D8AA-4870-9AEA-3BEF89E047D7}" dt="2022-05-20T20:14:27.308" v="891" actId="1037"/>
          <ac:picMkLst>
            <pc:docMk/>
            <pc:sldMk cId="1953447917" sldId="359"/>
            <ac:picMk id="58" creationId="{00000000-0000-0000-0000-000000000000}"/>
          </ac:picMkLst>
        </pc:picChg>
        <pc:picChg chg="mod">
          <ac:chgData name="Wade, Brian (LTC)" userId="c8a69e9a-932e-4c94-b7c8-52c50a1a88f2" providerId="ADAL" clId="{CED1054C-D8AA-4870-9AEA-3BEF89E047D7}" dt="2022-05-20T20:14:32.990" v="892" actId="1076"/>
          <ac:picMkLst>
            <pc:docMk/>
            <pc:sldMk cId="1953447917" sldId="359"/>
            <ac:picMk id="108" creationId="{00000000-0000-0000-0000-000000000000}"/>
          </ac:picMkLst>
        </pc:picChg>
        <pc:cxnChg chg="mod">
          <ac:chgData name="Wade, Brian (LTC)" userId="c8a69e9a-932e-4c94-b7c8-52c50a1a88f2" providerId="ADAL" clId="{CED1054C-D8AA-4870-9AEA-3BEF89E047D7}" dt="2022-05-20T20:14:27.308" v="891" actId="1037"/>
          <ac:cxnSpMkLst>
            <pc:docMk/>
            <pc:sldMk cId="1953447917" sldId="359"/>
            <ac:cxnSpMk id="72"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73"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74"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75"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76"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77"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78"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79"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80"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81"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82"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83"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84"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85"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86"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87"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92"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93"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94"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95"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96"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97"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98"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99"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100"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101"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102"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103"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104"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105"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106" creationId="{00000000-0000-0000-0000-000000000000}"/>
          </ac:cxnSpMkLst>
        </pc:cxnChg>
        <pc:cxnChg chg="mod">
          <ac:chgData name="Wade, Brian (LTC)" userId="c8a69e9a-932e-4c94-b7c8-52c50a1a88f2" providerId="ADAL" clId="{CED1054C-D8AA-4870-9AEA-3BEF89E047D7}" dt="2022-05-20T20:14:27.308" v="891" actId="1037"/>
          <ac:cxnSpMkLst>
            <pc:docMk/>
            <pc:sldMk cId="1953447917" sldId="359"/>
            <ac:cxnSpMk id="107" creationId="{00000000-0000-0000-0000-000000000000}"/>
          </ac:cxnSpMkLst>
        </pc:cxnChg>
      </pc:sldChg>
      <pc:sldChg chg="delSp modSp mod">
        <pc:chgData name="Wade, Brian (LTC)" userId="c8a69e9a-932e-4c94-b7c8-52c50a1a88f2" providerId="ADAL" clId="{CED1054C-D8AA-4870-9AEA-3BEF89E047D7}" dt="2022-05-20T20:30:59.170" v="1201" actId="1076"/>
        <pc:sldMkLst>
          <pc:docMk/>
          <pc:sldMk cId="2350512506" sldId="361"/>
        </pc:sldMkLst>
        <pc:spChg chg="mod">
          <ac:chgData name="Wade, Brian (LTC)" userId="c8a69e9a-932e-4c94-b7c8-52c50a1a88f2" providerId="ADAL" clId="{CED1054C-D8AA-4870-9AEA-3BEF89E047D7}" dt="2022-05-20T20:30:59.170" v="1201" actId="1076"/>
          <ac:spMkLst>
            <pc:docMk/>
            <pc:sldMk cId="2350512506" sldId="361"/>
            <ac:spMk id="7" creationId="{00000000-0000-0000-0000-000000000000}"/>
          </ac:spMkLst>
        </pc:spChg>
        <pc:spChg chg="mod">
          <ac:chgData name="Wade, Brian (LTC)" userId="c8a69e9a-932e-4c94-b7c8-52c50a1a88f2" providerId="ADAL" clId="{CED1054C-D8AA-4870-9AEA-3BEF89E047D7}" dt="2022-05-20T20:08:56.822" v="811" actId="14100"/>
          <ac:spMkLst>
            <pc:docMk/>
            <pc:sldMk cId="2350512506" sldId="361"/>
            <ac:spMk id="30" creationId="{AA9F5A6E-0526-4B53-87E2-61706E99D9A3}"/>
          </ac:spMkLst>
        </pc:spChg>
        <pc:spChg chg="mod">
          <ac:chgData name="Wade, Brian (LTC)" userId="c8a69e9a-932e-4c94-b7c8-52c50a1a88f2" providerId="ADAL" clId="{CED1054C-D8AA-4870-9AEA-3BEF89E047D7}" dt="2022-05-20T20:09:54.887" v="826" actId="1076"/>
          <ac:spMkLst>
            <pc:docMk/>
            <pc:sldMk cId="2350512506" sldId="361"/>
            <ac:spMk id="32" creationId="{08D64B09-73C0-44BF-8641-8C10C8797846}"/>
          </ac:spMkLst>
        </pc:spChg>
        <pc:spChg chg="mod">
          <ac:chgData name="Wade, Brian (LTC)" userId="c8a69e9a-932e-4c94-b7c8-52c50a1a88f2" providerId="ADAL" clId="{CED1054C-D8AA-4870-9AEA-3BEF89E047D7}" dt="2022-05-20T20:09:54.887" v="826" actId="1076"/>
          <ac:spMkLst>
            <pc:docMk/>
            <pc:sldMk cId="2350512506" sldId="361"/>
            <ac:spMk id="35" creationId="{BF328039-5B56-4DE7-ABDF-94242C7AB800}"/>
          </ac:spMkLst>
        </pc:spChg>
        <pc:spChg chg="mod">
          <ac:chgData name="Wade, Brian (LTC)" userId="c8a69e9a-932e-4c94-b7c8-52c50a1a88f2" providerId="ADAL" clId="{CED1054C-D8AA-4870-9AEA-3BEF89E047D7}" dt="2022-05-20T20:11:02.356" v="860" actId="1076"/>
          <ac:spMkLst>
            <pc:docMk/>
            <pc:sldMk cId="2350512506" sldId="361"/>
            <ac:spMk id="37" creationId="{993B6EC1-3846-4472-BB49-B6DF218AEAB9}"/>
          </ac:spMkLst>
        </pc:spChg>
        <pc:spChg chg="mod">
          <ac:chgData name="Wade, Brian (LTC)" userId="c8a69e9a-932e-4c94-b7c8-52c50a1a88f2" providerId="ADAL" clId="{CED1054C-D8AA-4870-9AEA-3BEF89E047D7}" dt="2022-05-20T20:09:54.887" v="826" actId="1076"/>
          <ac:spMkLst>
            <pc:docMk/>
            <pc:sldMk cId="2350512506" sldId="361"/>
            <ac:spMk id="62" creationId="{5B5F3D7E-8A44-4B9A-87AA-D2BD11ABBC3C}"/>
          </ac:spMkLst>
        </pc:spChg>
        <pc:spChg chg="mod">
          <ac:chgData name="Wade, Brian (LTC)" userId="c8a69e9a-932e-4c94-b7c8-52c50a1a88f2" providerId="ADAL" clId="{CED1054C-D8AA-4870-9AEA-3BEF89E047D7}" dt="2022-05-20T20:10:45.686" v="857" actId="14100"/>
          <ac:spMkLst>
            <pc:docMk/>
            <pc:sldMk cId="2350512506" sldId="361"/>
            <ac:spMk id="65" creationId="{75E4E2ED-8A42-4108-9B1E-D1BEBD97D285}"/>
          </ac:spMkLst>
        </pc:spChg>
        <pc:spChg chg="mod">
          <ac:chgData name="Wade, Brian (LTC)" userId="c8a69e9a-932e-4c94-b7c8-52c50a1a88f2" providerId="ADAL" clId="{CED1054C-D8AA-4870-9AEA-3BEF89E047D7}" dt="2022-05-20T20:10:48.798" v="858" actId="14100"/>
          <ac:spMkLst>
            <pc:docMk/>
            <pc:sldMk cId="2350512506" sldId="361"/>
            <ac:spMk id="66" creationId="{8DD25135-6D54-4E48-8823-2860DC5F8716}"/>
          </ac:spMkLst>
        </pc:spChg>
        <pc:spChg chg="mod">
          <ac:chgData name="Wade, Brian (LTC)" userId="c8a69e9a-932e-4c94-b7c8-52c50a1a88f2" providerId="ADAL" clId="{CED1054C-D8AA-4870-9AEA-3BEF89E047D7}" dt="2022-05-20T20:10:51.002" v="859" actId="14100"/>
          <ac:spMkLst>
            <pc:docMk/>
            <pc:sldMk cId="2350512506" sldId="361"/>
            <ac:spMk id="67" creationId="{748D312B-1D59-437E-920B-2AE4F4D11267}"/>
          </ac:spMkLst>
        </pc:spChg>
        <pc:spChg chg="mod">
          <ac:chgData name="Wade, Brian (LTC)" userId="c8a69e9a-932e-4c94-b7c8-52c50a1a88f2" providerId="ADAL" clId="{CED1054C-D8AA-4870-9AEA-3BEF89E047D7}" dt="2022-05-20T20:09:27.142" v="821" actId="14100"/>
          <ac:spMkLst>
            <pc:docMk/>
            <pc:sldMk cId="2350512506" sldId="361"/>
            <ac:spMk id="69" creationId="{C36700E5-8FAB-4C8D-994E-65BDCA58F517}"/>
          </ac:spMkLst>
        </pc:spChg>
        <pc:spChg chg="del mod">
          <ac:chgData name="Wade, Brian (LTC)" userId="c8a69e9a-932e-4c94-b7c8-52c50a1a88f2" providerId="ADAL" clId="{CED1054C-D8AA-4870-9AEA-3BEF89E047D7}" dt="2022-05-20T20:09:50.206" v="825" actId="478"/>
          <ac:spMkLst>
            <pc:docMk/>
            <pc:sldMk cId="2350512506" sldId="361"/>
            <ac:spMk id="72" creationId="{FE00D1D5-0960-4146-88A8-6528C12713BC}"/>
          </ac:spMkLst>
        </pc:spChg>
        <pc:spChg chg="mod">
          <ac:chgData name="Wade, Brian (LTC)" userId="c8a69e9a-932e-4c94-b7c8-52c50a1a88f2" providerId="ADAL" clId="{CED1054C-D8AA-4870-9AEA-3BEF89E047D7}" dt="2022-05-20T20:10:10.030" v="831" actId="14100"/>
          <ac:spMkLst>
            <pc:docMk/>
            <pc:sldMk cId="2350512506" sldId="361"/>
            <ac:spMk id="84" creationId="{71303C80-0D17-4BCF-8470-418140498E4D}"/>
          </ac:spMkLst>
        </pc:spChg>
        <pc:spChg chg="mod">
          <ac:chgData name="Wade, Brian (LTC)" userId="c8a69e9a-932e-4c94-b7c8-52c50a1a88f2" providerId="ADAL" clId="{CED1054C-D8AA-4870-9AEA-3BEF89E047D7}" dt="2022-05-20T20:10:24.994" v="836" actId="1076"/>
          <ac:spMkLst>
            <pc:docMk/>
            <pc:sldMk cId="2350512506" sldId="361"/>
            <ac:spMk id="115" creationId="{00000000-0000-0000-0000-000000000000}"/>
          </ac:spMkLst>
        </pc:spChg>
        <pc:spChg chg="mod">
          <ac:chgData name="Wade, Brian (LTC)" userId="c8a69e9a-932e-4c94-b7c8-52c50a1a88f2" providerId="ADAL" clId="{CED1054C-D8AA-4870-9AEA-3BEF89E047D7}" dt="2022-05-20T20:09:10.436" v="816" actId="14100"/>
          <ac:spMkLst>
            <pc:docMk/>
            <pc:sldMk cId="2350512506" sldId="361"/>
            <ac:spMk id="137" creationId="{00000000-0000-0000-0000-000000000000}"/>
          </ac:spMkLst>
        </pc:spChg>
        <pc:grpChg chg="mod">
          <ac:chgData name="Wade, Brian (LTC)" userId="c8a69e9a-932e-4c94-b7c8-52c50a1a88f2" providerId="ADAL" clId="{CED1054C-D8AA-4870-9AEA-3BEF89E047D7}" dt="2022-05-20T20:10:24.994" v="836" actId="1076"/>
          <ac:grpSpMkLst>
            <pc:docMk/>
            <pc:sldMk cId="2350512506" sldId="361"/>
            <ac:grpSpMk id="15" creationId="{00000000-0000-0000-0000-000000000000}"/>
          </ac:grpSpMkLst>
        </pc:grpChg>
        <pc:grpChg chg="mod">
          <ac:chgData name="Wade, Brian (LTC)" userId="c8a69e9a-932e-4c94-b7c8-52c50a1a88f2" providerId="ADAL" clId="{CED1054C-D8AA-4870-9AEA-3BEF89E047D7}" dt="2022-05-20T20:10:17.722" v="833" actId="1076"/>
          <ac:grpSpMkLst>
            <pc:docMk/>
            <pc:sldMk cId="2350512506" sldId="361"/>
            <ac:grpSpMk id="31" creationId="{756753EF-B3D0-466F-AFC8-D3AB917146EF}"/>
          </ac:grpSpMkLst>
        </pc:grpChg>
        <pc:grpChg chg="mod">
          <ac:chgData name="Wade, Brian (LTC)" userId="c8a69e9a-932e-4c94-b7c8-52c50a1a88f2" providerId="ADAL" clId="{CED1054C-D8AA-4870-9AEA-3BEF89E047D7}" dt="2022-05-20T20:09:54.887" v="826" actId="1076"/>
          <ac:grpSpMkLst>
            <pc:docMk/>
            <pc:sldMk cId="2350512506" sldId="361"/>
            <ac:grpSpMk id="34" creationId="{F68038AE-28DC-4476-90BD-4774398FC281}"/>
          </ac:grpSpMkLst>
        </pc:grpChg>
        <pc:grpChg chg="mod">
          <ac:chgData name="Wade, Brian (LTC)" userId="c8a69e9a-932e-4c94-b7c8-52c50a1a88f2" providerId="ADAL" clId="{CED1054C-D8AA-4870-9AEA-3BEF89E047D7}" dt="2022-05-20T20:10:13.383" v="832" actId="14100"/>
          <ac:grpSpMkLst>
            <pc:docMk/>
            <pc:sldMk cId="2350512506" sldId="361"/>
            <ac:grpSpMk id="61" creationId="{31EE9C52-D6D9-4678-BA98-26BD5BA84A26}"/>
          </ac:grpSpMkLst>
        </pc:grpChg>
        <pc:grpChg chg="mod">
          <ac:chgData name="Wade, Brian (LTC)" userId="c8a69e9a-932e-4c94-b7c8-52c50a1a88f2" providerId="ADAL" clId="{CED1054C-D8AA-4870-9AEA-3BEF89E047D7}" dt="2022-05-20T20:10:24.994" v="836" actId="1076"/>
          <ac:grpSpMkLst>
            <pc:docMk/>
            <pc:sldMk cId="2350512506" sldId="361"/>
            <ac:grpSpMk id="102" creationId="{00000000-0000-0000-0000-000000000000}"/>
          </ac:grpSpMkLst>
        </pc:grpChg>
        <pc:picChg chg="mod">
          <ac:chgData name="Wade, Brian (LTC)" userId="c8a69e9a-932e-4c94-b7c8-52c50a1a88f2" providerId="ADAL" clId="{CED1054C-D8AA-4870-9AEA-3BEF89E047D7}" dt="2022-05-20T20:09:54.887" v="826" actId="1076"/>
          <ac:picMkLst>
            <pc:docMk/>
            <pc:sldMk cId="2350512506" sldId="361"/>
            <ac:picMk id="33" creationId="{E1D8C47C-4E21-4098-BF49-DD242C16C35F}"/>
          </ac:picMkLst>
        </pc:picChg>
        <pc:picChg chg="mod">
          <ac:chgData name="Wade, Brian (LTC)" userId="c8a69e9a-932e-4c94-b7c8-52c50a1a88f2" providerId="ADAL" clId="{CED1054C-D8AA-4870-9AEA-3BEF89E047D7}" dt="2022-05-20T20:10:28.786" v="837" actId="1076"/>
          <ac:picMkLst>
            <pc:docMk/>
            <pc:sldMk cId="2350512506" sldId="361"/>
            <ac:picMk id="36" creationId="{9C62772D-2A31-40FF-949E-AFA1BCD56D74}"/>
          </ac:picMkLst>
        </pc:picChg>
        <pc:picChg chg="mod">
          <ac:chgData name="Wade, Brian (LTC)" userId="c8a69e9a-932e-4c94-b7c8-52c50a1a88f2" providerId="ADAL" clId="{CED1054C-D8AA-4870-9AEA-3BEF89E047D7}" dt="2022-05-20T20:09:54.887" v="826" actId="1076"/>
          <ac:picMkLst>
            <pc:docMk/>
            <pc:sldMk cId="2350512506" sldId="361"/>
            <ac:picMk id="63" creationId="{853DA47A-C5EC-4FBB-A5E9-6125F7073AC9}"/>
          </ac:picMkLst>
        </pc:picChg>
        <pc:picChg chg="mod">
          <ac:chgData name="Wade, Brian (LTC)" userId="c8a69e9a-932e-4c94-b7c8-52c50a1a88f2" providerId="ADAL" clId="{CED1054C-D8AA-4870-9AEA-3BEF89E047D7}" dt="2022-05-20T20:10:06.878" v="830" actId="1076"/>
          <ac:picMkLst>
            <pc:docMk/>
            <pc:sldMk cId="2350512506" sldId="361"/>
            <ac:picMk id="77" creationId="{09F8B087-09A6-44C8-83D4-0AF7765910AF}"/>
          </ac:picMkLst>
        </pc:picChg>
        <pc:picChg chg="mod">
          <ac:chgData name="Wade, Brian (LTC)" userId="c8a69e9a-932e-4c94-b7c8-52c50a1a88f2" providerId="ADAL" clId="{CED1054C-D8AA-4870-9AEA-3BEF89E047D7}" dt="2022-05-20T20:10:06.878" v="830" actId="1076"/>
          <ac:picMkLst>
            <pc:docMk/>
            <pc:sldMk cId="2350512506" sldId="361"/>
            <ac:picMk id="78" creationId="{0166FAA8-B896-466D-9895-130B5D3D2532}"/>
          </ac:picMkLst>
        </pc:picChg>
        <pc:picChg chg="mod">
          <ac:chgData name="Wade, Brian (LTC)" userId="c8a69e9a-932e-4c94-b7c8-52c50a1a88f2" providerId="ADAL" clId="{CED1054C-D8AA-4870-9AEA-3BEF89E047D7}" dt="2022-05-20T20:10:35.887" v="854" actId="1038"/>
          <ac:picMkLst>
            <pc:docMk/>
            <pc:sldMk cId="2350512506" sldId="361"/>
            <ac:picMk id="89" creationId="{5296C4BE-FA16-40CB-944F-2DDD953501FA}"/>
          </ac:picMkLst>
        </pc:picChg>
        <pc:picChg chg="mod">
          <ac:chgData name="Wade, Brian (LTC)" userId="c8a69e9a-932e-4c94-b7c8-52c50a1a88f2" providerId="ADAL" clId="{CED1054C-D8AA-4870-9AEA-3BEF89E047D7}" dt="2022-05-20T20:10:35.887" v="854" actId="1038"/>
          <ac:picMkLst>
            <pc:docMk/>
            <pc:sldMk cId="2350512506" sldId="361"/>
            <ac:picMk id="90" creationId="{26232265-1368-42BA-B0FA-900C0D5300D5}"/>
          </ac:picMkLst>
        </pc:picChg>
        <pc:picChg chg="mod">
          <ac:chgData name="Wade, Brian (LTC)" userId="c8a69e9a-932e-4c94-b7c8-52c50a1a88f2" providerId="ADAL" clId="{CED1054C-D8AA-4870-9AEA-3BEF89E047D7}" dt="2022-05-20T20:10:24.994" v="836" actId="1076"/>
          <ac:picMkLst>
            <pc:docMk/>
            <pc:sldMk cId="2350512506" sldId="361"/>
            <ac:picMk id="103" creationId="{00000000-0000-0000-0000-000000000000}"/>
          </ac:picMkLst>
        </pc:picChg>
        <pc:picChg chg="mod">
          <ac:chgData name="Wade, Brian (LTC)" userId="c8a69e9a-932e-4c94-b7c8-52c50a1a88f2" providerId="ADAL" clId="{CED1054C-D8AA-4870-9AEA-3BEF89E047D7}" dt="2022-05-20T20:10:24.994" v="836" actId="1076"/>
          <ac:picMkLst>
            <pc:docMk/>
            <pc:sldMk cId="2350512506" sldId="361"/>
            <ac:picMk id="107" creationId="{00000000-0000-0000-0000-000000000000}"/>
          </ac:picMkLst>
        </pc:picChg>
        <pc:picChg chg="mod">
          <ac:chgData name="Wade, Brian (LTC)" userId="c8a69e9a-932e-4c94-b7c8-52c50a1a88f2" providerId="ADAL" clId="{CED1054C-D8AA-4870-9AEA-3BEF89E047D7}" dt="2022-05-20T20:10:24.994" v="836" actId="1076"/>
          <ac:picMkLst>
            <pc:docMk/>
            <pc:sldMk cId="2350512506" sldId="361"/>
            <ac:picMk id="111" creationId="{00000000-0000-0000-0000-000000000000}"/>
          </ac:picMkLst>
        </pc:picChg>
        <pc:picChg chg="mod">
          <ac:chgData name="Wade, Brian (LTC)" userId="c8a69e9a-932e-4c94-b7c8-52c50a1a88f2" providerId="ADAL" clId="{CED1054C-D8AA-4870-9AEA-3BEF89E047D7}" dt="2022-05-20T20:10:35.887" v="854" actId="1038"/>
          <ac:picMkLst>
            <pc:docMk/>
            <pc:sldMk cId="2350512506" sldId="361"/>
            <ac:picMk id="117" creationId="{40F70878-79F8-40AD-A3C4-182D35F5C0E1}"/>
          </ac:picMkLst>
        </pc:picChg>
        <pc:picChg chg="mod">
          <ac:chgData name="Wade, Brian (LTC)" userId="c8a69e9a-932e-4c94-b7c8-52c50a1a88f2" providerId="ADAL" clId="{CED1054C-D8AA-4870-9AEA-3BEF89E047D7}" dt="2022-05-20T20:10:19.521" v="834" actId="1076"/>
          <ac:picMkLst>
            <pc:docMk/>
            <pc:sldMk cId="2350512506" sldId="361"/>
            <ac:picMk id="118" creationId="{86F43A81-A909-6B49-A7F5-65BA7813E5E7}"/>
          </ac:picMkLst>
        </pc:picChg>
        <pc:picChg chg="mod">
          <ac:chgData name="Wade, Brian (LTC)" userId="c8a69e9a-932e-4c94-b7c8-52c50a1a88f2" providerId="ADAL" clId="{CED1054C-D8AA-4870-9AEA-3BEF89E047D7}" dt="2022-05-20T20:10:21.543" v="835" actId="1076"/>
          <ac:picMkLst>
            <pc:docMk/>
            <pc:sldMk cId="2350512506" sldId="361"/>
            <ac:picMk id="122" creationId="{5A610F07-72C0-408C-BE3E-447D7A1A6D8C}"/>
          </ac:picMkLst>
        </pc:picChg>
        <pc:cxnChg chg="mod">
          <ac:chgData name="Wade, Brian (LTC)" userId="c8a69e9a-932e-4c94-b7c8-52c50a1a88f2" providerId="ADAL" clId="{CED1054C-D8AA-4870-9AEA-3BEF89E047D7}" dt="2022-05-20T20:09:54.887" v="826" actId="1076"/>
          <ac:cxnSpMkLst>
            <pc:docMk/>
            <pc:sldMk cId="2350512506" sldId="361"/>
            <ac:cxnSpMk id="19" creationId="{3DD2724F-C42F-4B3F-97E6-A77277A7966C}"/>
          </ac:cxnSpMkLst>
        </pc:cxnChg>
        <pc:cxnChg chg="mod">
          <ac:chgData name="Wade, Brian (LTC)" userId="c8a69e9a-932e-4c94-b7c8-52c50a1a88f2" providerId="ADAL" clId="{CED1054C-D8AA-4870-9AEA-3BEF89E047D7}" dt="2022-05-20T20:09:54.887" v="826" actId="1076"/>
          <ac:cxnSpMkLst>
            <pc:docMk/>
            <pc:sldMk cId="2350512506" sldId="361"/>
            <ac:cxnSpMk id="25" creationId="{86A40F06-E805-408A-891E-DA4DD00AF225}"/>
          </ac:cxnSpMkLst>
        </pc:cxnChg>
        <pc:cxnChg chg="mod">
          <ac:chgData name="Wade, Brian (LTC)" userId="c8a69e9a-932e-4c94-b7c8-52c50a1a88f2" providerId="ADAL" clId="{CED1054C-D8AA-4870-9AEA-3BEF89E047D7}" dt="2022-05-20T20:09:54.887" v="826" actId="1076"/>
          <ac:cxnSpMkLst>
            <pc:docMk/>
            <pc:sldMk cId="2350512506" sldId="361"/>
            <ac:cxnSpMk id="56" creationId="{C30FCF5C-C021-4913-8A27-DDF44D7F4D3B}"/>
          </ac:cxnSpMkLst>
        </pc:cxnChg>
      </pc:sldChg>
      <pc:sldChg chg="add del">
        <pc:chgData name="Wade, Brian (LTC)" userId="c8a69e9a-932e-4c94-b7c8-52c50a1a88f2" providerId="ADAL" clId="{CED1054C-D8AA-4870-9AEA-3BEF89E047D7}" dt="2022-05-20T20:38:05.789" v="1220" actId="47"/>
        <pc:sldMkLst>
          <pc:docMk/>
          <pc:sldMk cId="2055716533" sldId="434"/>
        </pc:sldMkLst>
      </pc:sldChg>
      <pc:sldChg chg="modSp add del">
        <pc:chgData name="Wade, Brian (LTC)" userId="c8a69e9a-932e-4c94-b7c8-52c50a1a88f2" providerId="ADAL" clId="{CED1054C-D8AA-4870-9AEA-3BEF89E047D7}" dt="2022-05-20T21:10:46.943" v="2751" actId="47"/>
        <pc:sldMkLst>
          <pc:docMk/>
          <pc:sldMk cId="793094021" sldId="435"/>
        </pc:sldMkLst>
        <pc:spChg chg="mod">
          <ac:chgData name="Wade, Brian (LTC)" userId="c8a69e9a-932e-4c94-b7c8-52c50a1a88f2" providerId="ADAL" clId="{CED1054C-D8AA-4870-9AEA-3BEF89E047D7}" dt="2022-05-20T20:38:44.003" v="1221"/>
          <ac:spMkLst>
            <pc:docMk/>
            <pc:sldMk cId="793094021" sldId="435"/>
            <ac:spMk id="3" creationId="{9AA4E342-134D-499E-9E34-0F1120ADEC24}"/>
          </ac:spMkLst>
        </pc:spChg>
        <pc:spChg chg="mod">
          <ac:chgData name="Wade, Brian (LTC)" userId="c8a69e9a-932e-4c94-b7c8-52c50a1a88f2" providerId="ADAL" clId="{CED1054C-D8AA-4870-9AEA-3BEF89E047D7}" dt="2022-05-20T20:38:44.003" v="1221"/>
          <ac:spMkLst>
            <pc:docMk/>
            <pc:sldMk cId="793094021" sldId="435"/>
            <ac:spMk id="4" creationId="{735F9A85-FAA8-4F6F-B1C8-BD6360F476FC}"/>
          </ac:spMkLst>
        </pc:spChg>
        <pc:spChg chg="mod">
          <ac:chgData name="Wade, Brian (LTC)" userId="c8a69e9a-932e-4c94-b7c8-52c50a1a88f2" providerId="ADAL" clId="{CED1054C-D8AA-4870-9AEA-3BEF89E047D7}" dt="2022-05-20T20:38:44.003" v="1221"/>
          <ac:spMkLst>
            <pc:docMk/>
            <pc:sldMk cId="793094021" sldId="435"/>
            <ac:spMk id="5" creationId="{D1964E42-2C8A-4A3D-9FED-D1247D79852E}"/>
          </ac:spMkLst>
        </pc:spChg>
        <pc:spChg chg="mod">
          <ac:chgData name="Wade, Brian (LTC)" userId="c8a69e9a-932e-4c94-b7c8-52c50a1a88f2" providerId="ADAL" clId="{CED1054C-D8AA-4870-9AEA-3BEF89E047D7}" dt="2022-05-20T20:38:44.003" v="1221"/>
          <ac:spMkLst>
            <pc:docMk/>
            <pc:sldMk cId="793094021" sldId="435"/>
            <ac:spMk id="6" creationId="{200E3941-B32E-4092-8A49-F3E0F6D7E717}"/>
          </ac:spMkLst>
        </pc:spChg>
      </pc:sldChg>
      <pc:sldChg chg="add del">
        <pc:chgData name="Wade, Brian (LTC)" userId="c8a69e9a-932e-4c94-b7c8-52c50a1a88f2" providerId="ADAL" clId="{CED1054C-D8AA-4870-9AEA-3BEF89E047D7}" dt="2022-05-20T20:24:05.479" v="1050" actId="47"/>
        <pc:sldMkLst>
          <pc:docMk/>
          <pc:sldMk cId="2069688345" sldId="437"/>
        </pc:sldMkLst>
      </pc:sldChg>
      <pc:sldChg chg="modSp add del mod">
        <pc:chgData name="Wade, Brian (LTC)" userId="c8a69e9a-932e-4c94-b7c8-52c50a1a88f2" providerId="ADAL" clId="{CED1054C-D8AA-4870-9AEA-3BEF89E047D7}" dt="2022-05-20T21:13:21.319" v="2852" actId="47"/>
        <pc:sldMkLst>
          <pc:docMk/>
          <pc:sldMk cId="3997920489" sldId="439"/>
        </pc:sldMkLst>
        <pc:spChg chg="mod">
          <ac:chgData name="Wade, Brian (LTC)" userId="c8a69e9a-932e-4c94-b7c8-52c50a1a88f2" providerId="ADAL" clId="{CED1054C-D8AA-4870-9AEA-3BEF89E047D7}" dt="2022-05-20T20:38:44.003" v="1221"/>
          <ac:spMkLst>
            <pc:docMk/>
            <pc:sldMk cId="3997920489" sldId="439"/>
            <ac:spMk id="2" creationId="{60B18A00-628A-40CB-BC82-DAE13DAEF623}"/>
          </ac:spMkLst>
        </pc:spChg>
        <pc:spChg chg="mod">
          <ac:chgData name="Wade, Brian (LTC)" userId="c8a69e9a-932e-4c94-b7c8-52c50a1a88f2" providerId="ADAL" clId="{CED1054C-D8AA-4870-9AEA-3BEF89E047D7}" dt="2022-05-20T20:38:44.003" v="1221"/>
          <ac:spMkLst>
            <pc:docMk/>
            <pc:sldMk cId="3997920489" sldId="439"/>
            <ac:spMk id="3" creationId="{BB58C495-1246-4E04-A139-BC592F0CE1DD}"/>
          </ac:spMkLst>
        </pc:spChg>
        <pc:spChg chg="mod">
          <ac:chgData name="Wade, Brian (LTC)" userId="c8a69e9a-932e-4c94-b7c8-52c50a1a88f2" providerId="ADAL" clId="{CED1054C-D8AA-4870-9AEA-3BEF89E047D7}" dt="2022-05-20T20:38:44.003" v="1221"/>
          <ac:spMkLst>
            <pc:docMk/>
            <pc:sldMk cId="3997920489" sldId="439"/>
            <ac:spMk id="4" creationId="{6E560966-811F-496F-A483-687B451C8011}"/>
          </ac:spMkLst>
        </pc:spChg>
        <pc:spChg chg="mod">
          <ac:chgData name="Wade, Brian (LTC)" userId="c8a69e9a-932e-4c94-b7c8-52c50a1a88f2" providerId="ADAL" clId="{CED1054C-D8AA-4870-9AEA-3BEF89E047D7}" dt="2022-05-20T20:38:44.003" v="1221"/>
          <ac:spMkLst>
            <pc:docMk/>
            <pc:sldMk cId="3997920489" sldId="439"/>
            <ac:spMk id="5" creationId="{2DD279EE-5B4E-4919-ABC4-231440658C0F}"/>
          </ac:spMkLst>
        </pc:spChg>
        <pc:spChg chg="mod">
          <ac:chgData name="Wade, Brian (LTC)" userId="c8a69e9a-932e-4c94-b7c8-52c50a1a88f2" providerId="ADAL" clId="{CED1054C-D8AA-4870-9AEA-3BEF89E047D7}" dt="2022-05-20T21:12:41.487" v="2826" actId="1076"/>
          <ac:spMkLst>
            <pc:docMk/>
            <pc:sldMk cId="3997920489" sldId="439"/>
            <ac:spMk id="6" creationId="{C5BF41B3-188B-4471-BC5F-D031B5F9A2A5}"/>
          </ac:spMkLst>
        </pc:spChg>
      </pc:sldChg>
      <pc:sldChg chg="modSp add del modNotes">
        <pc:chgData name="Wade, Brian (LTC)" userId="c8a69e9a-932e-4c94-b7c8-52c50a1a88f2" providerId="ADAL" clId="{CED1054C-D8AA-4870-9AEA-3BEF89E047D7}" dt="2022-05-20T20:57:50.971" v="1736" actId="47"/>
        <pc:sldMkLst>
          <pc:docMk/>
          <pc:sldMk cId="1743520571" sldId="687"/>
        </pc:sldMkLst>
        <pc:spChg chg="mod">
          <ac:chgData name="Wade, Brian (LTC)" userId="c8a69e9a-932e-4c94-b7c8-52c50a1a88f2" providerId="ADAL" clId="{CED1054C-D8AA-4870-9AEA-3BEF89E047D7}" dt="2022-05-20T20:38:44.003" v="1221"/>
          <ac:spMkLst>
            <pc:docMk/>
            <pc:sldMk cId="1743520571" sldId="687"/>
            <ac:spMk id="4" creationId="{00000000-0000-0000-0000-000000000000}"/>
          </ac:spMkLst>
        </pc:spChg>
        <pc:spChg chg="mod">
          <ac:chgData name="Wade, Brian (LTC)" userId="c8a69e9a-932e-4c94-b7c8-52c50a1a88f2" providerId="ADAL" clId="{CED1054C-D8AA-4870-9AEA-3BEF89E047D7}" dt="2022-05-20T20:38:44.003" v="1221"/>
          <ac:spMkLst>
            <pc:docMk/>
            <pc:sldMk cId="1743520571" sldId="687"/>
            <ac:spMk id="5" creationId="{2766DD53-353A-4759-B9F8-6C66540A28A1}"/>
          </ac:spMkLst>
        </pc:spChg>
      </pc:sldChg>
      <pc:sldChg chg="modSp add del modNotes">
        <pc:chgData name="Wade, Brian (LTC)" userId="c8a69e9a-932e-4c94-b7c8-52c50a1a88f2" providerId="ADAL" clId="{CED1054C-D8AA-4870-9AEA-3BEF89E047D7}" dt="2022-05-20T20:31:18.730" v="1204" actId="47"/>
        <pc:sldMkLst>
          <pc:docMk/>
          <pc:sldMk cId="2810800469" sldId="694"/>
        </pc:sldMkLst>
        <pc:spChg chg="mod">
          <ac:chgData name="Wade, Brian (LTC)" userId="c8a69e9a-932e-4c94-b7c8-52c50a1a88f2" providerId="ADAL" clId="{CED1054C-D8AA-4870-9AEA-3BEF89E047D7}" dt="2022-05-20T20:17:40.302" v="908"/>
          <ac:spMkLst>
            <pc:docMk/>
            <pc:sldMk cId="2810800469" sldId="694"/>
            <ac:spMk id="2" creationId="{D00406B4-A8F4-4703-A7AF-7F1CFE2AE24E}"/>
          </ac:spMkLst>
        </pc:spChg>
      </pc:sldChg>
      <pc:sldChg chg="modSp add del mod modNotes">
        <pc:chgData name="Wade, Brian (LTC)" userId="c8a69e9a-932e-4c94-b7c8-52c50a1a88f2" providerId="ADAL" clId="{CED1054C-D8AA-4870-9AEA-3BEF89E047D7}" dt="2022-05-20T20:16:57.539" v="907" actId="47"/>
        <pc:sldMkLst>
          <pc:docMk/>
          <pc:sldMk cId="2300930335" sldId="700"/>
        </pc:sldMkLst>
        <pc:spChg chg="mod">
          <ac:chgData name="Wade, Brian (LTC)" userId="c8a69e9a-932e-4c94-b7c8-52c50a1a88f2" providerId="ADAL" clId="{CED1054C-D8AA-4870-9AEA-3BEF89E047D7}" dt="2022-05-20T20:16:40.977" v="904"/>
          <ac:spMkLst>
            <pc:docMk/>
            <pc:sldMk cId="2300930335" sldId="700"/>
            <ac:spMk id="2" creationId="{DE4F8ED5-213E-4B49-905E-3CB13611EE4F}"/>
          </ac:spMkLst>
        </pc:spChg>
        <pc:spChg chg="mod">
          <ac:chgData name="Wade, Brian (LTC)" userId="c8a69e9a-932e-4c94-b7c8-52c50a1a88f2" providerId="ADAL" clId="{CED1054C-D8AA-4870-9AEA-3BEF89E047D7}" dt="2022-05-20T20:16:48.197" v="906" actId="14100"/>
          <ac:spMkLst>
            <pc:docMk/>
            <pc:sldMk cId="2300930335" sldId="700"/>
            <ac:spMk id="11" creationId="{00000000-0000-0000-0000-000000000000}"/>
          </ac:spMkLst>
        </pc:spChg>
      </pc:sldChg>
      <pc:sldChg chg="addSp delSp modSp add mod modNotes">
        <pc:chgData name="Wade, Brian (LTC)" userId="c8a69e9a-932e-4c94-b7c8-52c50a1a88f2" providerId="ADAL" clId="{CED1054C-D8AA-4870-9AEA-3BEF89E047D7}" dt="2022-05-20T20:57:45.400" v="1735" actId="404"/>
        <pc:sldMkLst>
          <pc:docMk/>
          <pc:sldMk cId="490478084" sldId="852"/>
        </pc:sldMkLst>
        <pc:spChg chg="mod">
          <ac:chgData name="Wade, Brian (LTC)" userId="c8a69e9a-932e-4c94-b7c8-52c50a1a88f2" providerId="ADAL" clId="{CED1054C-D8AA-4870-9AEA-3BEF89E047D7}" dt="2022-05-20T20:38:44.003" v="1221"/>
          <ac:spMkLst>
            <pc:docMk/>
            <pc:sldMk cId="490478084" sldId="852"/>
            <ac:spMk id="4" creationId="{00000000-0000-0000-0000-000000000000}"/>
          </ac:spMkLst>
        </pc:spChg>
        <pc:spChg chg="mod">
          <ac:chgData name="Wade, Brian (LTC)" userId="c8a69e9a-932e-4c94-b7c8-52c50a1a88f2" providerId="ADAL" clId="{CED1054C-D8AA-4870-9AEA-3BEF89E047D7}" dt="2022-05-20T20:57:35.943" v="1733" actId="14100"/>
          <ac:spMkLst>
            <pc:docMk/>
            <pc:sldMk cId="490478084" sldId="852"/>
            <ac:spMk id="6" creationId="{00000000-0000-0000-0000-000000000000}"/>
          </ac:spMkLst>
        </pc:spChg>
        <pc:spChg chg="mod topLvl">
          <ac:chgData name="Wade, Brian (LTC)" userId="c8a69e9a-932e-4c94-b7c8-52c50a1a88f2" providerId="ADAL" clId="{CED1054C-D8AA-4870-9AEA-3BEF89E047D7}" dt="2022-05-20T20:53:56.643" v="1584" actId="1076"/>
          <ac:spMkLst>
            <pc:docMk/>
            <pc:sldMk cId="490478084" sldId="852"/>
            <ac:spMk id="13" creationId="{8A079F54-7C71-4326-88A2-6F26E3165D4C}"/>
          </ac:spMkLst>
        </pc:spChg>
        <pc:spChg chg="mod topLvl">
          <ac:chgData name="Wade, Brian (LTC)" userId="c8a69e9a-932e-4c94-b7c8-52c50a1a88f2" providerId="ADAL" clId="{CED1054C-D8AA-4870-9AEA-3BEF89E047D7}" dt="2022-05-20T20:53:56.643" v="1584" actId="1076"/>
          <ac:spMkLst>
            <pc:docMk/>
            <pc:sldMk cId="490478084" sldId="852"/>
            <ac:spMk id="14" creationId="{E3EEE57E-3AD7-47E8-9100-FCCC05B1947F}"/>
          </ac:spMkLst>
        </pc:spChg>
        <pc:spChg chg="mod topLvl">
          <ac:chgData name="Wade, Brian (LTC)" userId="c8a69e9a-932e-4c94-b7c8-52c50a1a88f2" providerId="ADAL" clId="{CED1054C-D8AA-4870-9AEA-3BEF89E047D7}" dt="2022-05-20T20:53:56.643" v="1584" actId="1076"/>
          <ac:spMkLst>
            <pc:docMk/>
            <pc:sldMk cId="490478084" sldId="852"/>
            <ac:spMk id="16" creationId="{66154B51-0C83-415F-A2B1-B21B6E06E9FA}"/>
          </ac:spMkLst>
        </pc:spChg>
        <pc:spChg chg="mod topLvl">
          <ac:chgData name="Wade, Brian (LTC)" userId="c8a69e9a-932e-4c94-b7c8-52c50a1a88f2" providerId="ADAL" clId="{CED1054C-D8AA-4870-9AEA-3BEF89E047D7}" dt="2022-05-20T20:53:56.643" v="1584" actId="1076"/>
          <ac:spMkLst>
            <pc:docMk/>
            <pc:sldMk cId="490478084" sldId="852"/>
            <ac:spMk id="20" creationId="{DDA045F2-0146-427E-BDB1-6015AE6E2F29}"/>
          </ac:spMkLst>
        </pc:spChg>
        <pc:spChg chg="mod topLvl">
          <ac:chgData name="Wade, Brian (LTC)" userId="c8a69e9a-932e-4c94-b7c8-52c50a1a88f2" providerId="ADAL" clId="{CED1054C-D8AA-4870-9AEA-3BEF89E047D7}" dt="2022-05-20T20:53:56.643" v="1584" actId="1076"/>
          <ac:spMkLst>
            <pc:docMk/>
            <pc:sldMk cId="490478084" sldId="852"/>
            <ac:spMk id="21" creationId="{2A06C504-C699-4E91-A0FF-EB3990D86A59}"/>
          </ac:spMkLst>
        </pc:spChg>
        <pc:spChg chg="mod topLvl">
          <ac:chgData name="Wade, Brian (LTC)" userId="c8a69e9a-932e-4c94-b7c8-52c50a1a88f2" providerId="ADAL" clId="{CED1054C-D8AA-4870-9AEA-3BEF89E047D7}" dt="2022-05-20T20:53:56.643" v="1584" actId="1076"/>
          <ac:spMkLst>
            <pc:docMk/>
            <pc:sldMk cId="490478084" sldId="852"/>
            <ac:spMk id="22" creationId="{6EADBE80-1FD6-49B4-B061-46B479C6B2E1}"/>
          </ac:spMkLst>
        </pc:spChg>
        <pc:spChg chg="mod topLvl">
          <ac:chgData name="Wade, Brian (LTC)" userId="c8a69e9a-932e-4c94-b7c8-52c50a1a88f2" providerId="ADAL" clId="{CED1054C-D8AA-4870-9AEA-3BEF89E047D7}" dt="2022-05-20T20:53:56.643" v="1584" actId="1076"/>
          <ac:spMkLst>
            <pc:docMk/>
            <pc:sldMk cId="490478084" sldId="852"/>
            <ac:spMk id="28" creationId="{FBF06F9E-A868-4C48-BD9C-7A6EC45D5F14}"/>
          </ac:spMkLst>
        </pc:spChg>
        <pc:spChg chg="mod topLvl">
          <ac:chgData name="Wade, Brian (LTC)" userId="c8a69e9a-932e-4c94-b7c8-52c50a1a88f2" providerId="ADAL" clId="{CED1054C-D8AA-4870-9AEA-3BEF89E047D7}" dt="2022-05-20T20:53:56.643" v="1584" actId="1076"/>
          <ac:spMkLst>
            <pc:docMk/>
            <pc:sldMk cId="490478084" sldId="852"/>
            <ac:spMk id="29" creationId="{FC508FB7-8759-4D1D-8262-90C18EE6FBEF}"/>
          </ac:spMkLst>
        </pc:spChg>
        <pc:spChg chg="del mod">
          <ac:chgData name="Wade, Brian (LTC)" userId="c8a69e9a-932e-4c94-b7c8-52c50a1a88f2" providerId="ADAL" clId="{CED1054C-D8AA-4870-9AEA-3BEF89E047D7}" dt="2022-05-20T20:53:24.991" v="1578" actId="478"/>
          <ac:spMkLst>
            <pc:docMk/>
            <pc:sldMk cId="490478084" sldId="852"/>
            <ac:spMk id="30" creationId="{46024221-2EA4-41FC-8077-AA3B21B78ECA}"/>
          </ac:spMkLst>
        </pc:spChg>
        <pc:spChg chg="del mod topLvl">
          <ac:chgData name="Wade, Brian (LTC)" userId="c8a69e9a-932e-4c94-b7c8-52c50a1a88f2" providerId="ADAL" clId="{CED1054C-D8AA-4870-9AEA-3BEF89E047D7}" dt="2022-05-20T20:51:24.806" v="1546" actId="478"/>
          <ac:spMkLst>
            <pc:docMk/>
            <pc:sldMk cId="490478084" sldId="852"/>
            <ac:spMk id="31" creationId="{2C5DAD42-AF42-4190-A8F6-C17B2D77384E}"/>
          </ac:spMkLst>
        </pc:spChg>
        <pc:spChg chg="del mod">
          <ac:chgData name="Wade, Brian (LTC)" userId="c8a69e9a-932e-4c94-b7c8-52c50a1a88f2" providerId="ADAL" clId="{CED1054C-D8AA-4870-9AEA-3BEF89E047D7}" dt="2022-05-20T20:49:23.545" v="1415" actId="478"/>
          <ac:spMkLst>
            <pc:docMk/>
            <pc:sldMk cId="490478084" sldId="852"/>
            <ac:spMk id="32" creationId="{AE618C13-E500-4F27-A861-4C102FF25E9D}"/>
          </ac:spMkLst>
        </pc:spChg>
        <pc:spChg chg="add mod">
          <ac:chgData name="Wade, Brian (LTC)" userId="c8a69e9a-932e-4c94-b7c8-52c50a1a88f2" providerId="ADAL" clId="{CED1054C-D8AA-4870-9AEA-3BEF89E047D7}" dt="2022-05-20T20:53:10.966" v="1575" actId="1076"/>
          <ac:spMkLst>
            <pc:docMk/>
            <pc:sldMk cId="490478084" sldId="852"/>
            <ac:spMk id="33" creationId="{B2684667-0206-41CC-928E-7CBAECE27818}"/>
          </ac:spMkLst>
        </pc:spChg>
        <pc:spChg chg="add mod">
          <ac:chgData name="Wade, Brian (LTC)" userId="c8a69e9a-932e-4c94-b7c8-52c50a1a88f2" providerId="ADAL" clId="{CED1054C-D8AA-4870-9AEA-3BEF89E047D7}" dt="2022-05-20T20:57:22.405" v="1731" actId="1076"/>
          <ac:spMkLst>
            <pc:docMk/>
            <pc:sldMk cId="490478084" sldId="852"/>
            <ac:spMk id="37" creationId="{9037C032-8D65-4665-BC3B-FB8315DC2512}"/>
          </ac:spMkLst>
        </pc:spChg>
        <pc:spChg chg="add mod">
          <ac:chgData name="Wade, Brian (LTC)" userId="c8a69e9a-932e-4c94-b7c8-52c50a1a88f2" providerId="ADAL" clId="{CED1054C-D8AA-4870-9AEA-3BEF89E047D7}" dt="2022-05-20T20:57:21.049" v="1730" actId="1076"/>
          <ac:spMkLst>
            <pc:docMk/>
            <pc:sldMk cId="490478084" sldId="852"/>
            <ac:spMk id="38" creationId="{B16E1531-611A-406B-8987-B13C7FC6D97B}"/>
          </ac:spMkLst>
        </pc:spChg>
        <pc:spChg chg="add mod">
          <ac:chgData name="Wade, Brian (LTC)" userId="c8a69e9a-932e-4c94-b7c8-52c50a1a88f2" providerId="ADAL" clId="{CED1054C-D8AA-4870-9AEA-3BEF89E047D7}" dt="2022-05-20T20:57:18.982" v="1729" actId="1076"/>
          <ac:spMkLst>
            <pc:docMk/>
            <pc:sldMk cId="490478084" sldId="852"/>
            <ac:spMk id="39" creationId="{FB2C0CD6-F309-4664-9FC0-044EC5606A4D}"/>
          </ac:spMkLst>
        </pc:spChg>
        <pc:spChg chg="add mod">
          <ac:chgData name="Wade, Brian (LTC)" userId="c8a69e9a-932e-4c94-b7c8-52c50a1a88f2" providerId="ADAL" clId="{CED1054C-D8AA-4870-9AEA-3BEF89E047D7}" dt="2022-05-20T20:57:24.634" v="1732" actId="1076"/>
          <ac:spMkLst>
            <pc:docMk/>
            <pc:sldMk cId="490478084" sldId="852"/>
            <ac:spMk id="40" creationId="{4EBC4C0B-C7D4-4392-A4EF-91A1A9755433}"/>
          </ac:spMkLst>
        </pc:spChg>
        <pc:spChg chg="add mod">
          <ac:chgData name="Wade, Brian (LTC)" userId="c8a69e9a-932e-4c94-b7c8-52c50a1a88f2" providerId="ADAL" clId="{CED1054C-D8AA-4870-9AEA-3BEF89E047D7}" dt="2022-05-20T20:56:44.906" v="1717" actId="14100"/>
          <ac:spMkLst>
            <pc:docMk/>
            <pc:sldMk cId="490478084" sldId="852"/>
            <ac:spMk id="41" creationId="{951B8FB0-F373-4E96-9C8A-8CAEBFC4D6F4}"/>
          </ac:spMkLst>
        </pc:spChg>
        <pc:spChg chg="add mod">
          <ac:chgData name="Wade, Brian (LTC)" userId="c8a69e9a-932e-4c94-b7c8-52c50a1a88f2" providerId="ADAL" clId="{CED1054C-D8AA-4870-9AEA-3BEF89E047D7}" dt="2022-05-20T20:54:12.538" v="1590" actId="1076"/>
          <ac:spMkLst>
            <pc:docMk/>
            <pc:sldMk cId="490478084" sldId="852"/>
            <ac:spMk id="42" creationId="{CA099C51-7252-42B6-B7D0-2C3471A0BE2A}"/>
          </ac:spMkLst>
        </pc:spChg>
        <pc:spChg chg="add mod">
          <ac:chgData name="Wade, Brian (LTC)" userId="c8a69e9a-932e-4c94-b7c8-52c50a1a88f2" providerId="ADAL" clId="{CED1054C-D8AA-4870-9AEA-3BEF89E047D7}" dt="2022-05-20T20:57:45.400" v="1735" actId="404"/>
          <ac:spMkLst>
            <pc:docMk/>
            <pc:sldMk cId="490478084" sldId="852"/>
            <ac:spMk id="43" creationId="{C336BB73-ABF9-4813-8CEF-65EDCFB93D4C}"/>
          </ac:spMkLst>
        </pc:spChg>
        <pc:spChg chg="add mod">
          <ac:chgData name="Wade, Brian (LTC)" userId="c8a69e9a-932e-4c94-b7c8-52c50a1a88f2" providerId="ADAL" clId="{CED1054C-D8AA-4870-9AEA-3BEF89E047D7}" dt="2022-05-20T20:57:11.006" v="1727" actId="1076"/>
          <ac:spMkLst>
            <pc:docMk/>
            <pc:sldMk cId="490478084" sldId="852"/>
            <ac:spMk id="44" creationId="{168CE51A-5F37-47CB-B05D-EFFEAE9E1E4F}"/>
          </ac:spMkLst>
        </pc:spChg>
        <pc:spChg chg="mod topLvl">
          <ac:chgData name="Wade, Brian (LTC)" userId="c8a69e9a-932e-4c94-b7c8-52c50a1a88f2" providerId="ADAL" clId="{CED1054C-D8AA-4870-9AEA-3BEF89E047D7}" dt="2022-05-20T20:53:56.643" v="1584" actId="1076"/>
          <ac:spMkLst>
            <pc:docMk/>
            <pc:sldMk cId="490478084" sldId="852"/>
            <ac:spMk id="60" creationId="{891C413E-5C39-4CC0-8168-960B62E97A5E}"/>
          </ac:spMkLst>
        </pc:spChg>
        <pc:spChg chg="mod topLvl">
          <ac:chgData name="Wade, Brian (LTC)" userId="c8a69e9a-932e-4c94-b7c8-52c50a1a88f2" providerId="ADAL" clId="{CED1054C-D8AA-4870-9AEA-3BEF89E047D7}" dt="2022-05-20T20:53:56.643" v="1584" actId="1076"/>
          <ac:spMkLst>
            <pc:docMk/>
            <pc:sldMk cId="490478084" sldId="852"/>
            <ac:spMk id="61" creationId="{70EEE4FD-FEC6-4384-BD0C-4001D257D1A0}"/>
          </ac:spMkLst>
        </pc:spChg>
        <pc:spChg chg="mod">
          <ac:chgData name="Wade, Brian (LTC)" userId="c8a69e9a-932e-4c94-b7c8-52c50a1a88f2" providerId="ADAL" clId="{CED1054C-D8AA-4870-9AEA-3BEF89E047D7}" dt="2022-05-20T20:54:22.466" v="1593" actId="1076"/>
          <ac:spMkLst>
            <pc:docMk/>
            <pc:sldMk cId="490478084" sldId="852"/>
            <ac:spMk id="86" creationId="{47F3DBC2-832E-48AC-AC0F-E6AF7180F40E}"/>
          </ac:spMkLst>
        </pc:spChg>
        <pc:spChg chg="mod">
          <ac:chgData name="Wade, Brian (LTC)" userId="c8a69e9a-932e-4c94-b7c8-52c50a1a88f2" providerId="ADAL" clId="{CED1054C-D8AA-4870-9AEA-3BEF89E047D7}" dt="2022-05-20T20:53:02.142" v="1573" actId="14100"/>
          <ac:spMkLst>
            <pc:docMk/>
            <pc:sldMk cId="490478084" sldId="852"/>
            <ac:spMk id="88" creationId="{6A647ADB-AC94-4BFE-BFAF-BE4DBE107C6C}"/>
          </ac:spMkLst>
        </pc:spChg>
        <pc:spChg chg="add del mod">
          <ac:chgData name="Wade, Brian (LTC)" userId="c8a69e9a-932e-4c94-b7c8-52c50a1a88f2" providerId="ADAL" clId="{CED1054C-D8AA-4870-9AEA-3BEF89E047D7}" dt="2022-05-20T20:57:41.580" v="1734" actId="404"/>
          <ac:spMkLst>
            <pc:docMk/>
            <pc:sldMk cId="490478084" sldId="852"/>
            <ac:spMk id="93" creationId="{4F854A4C-01DD-440F-9577-DA5112BB8E54}"/>
          </ac:spMkLst>
        </pc:spChg>
        <pc:spChg chg="del">
          <ac:chgData name="Wade, Brian (LTC)" userId="c8a69e9a-932e-4c94-b7c8-52c50a1a88f2" providerId="ADAL" clId="{CED1054C-D8AA-4870-9AEA-3BEF89E047D7}" dt="2022-05-20T20:52:18.895" v="1562" actId="478"/>
          <ac:spMkLst>
            <pc:docMk/>
            <pc:sldMk cId="490478084" sldId="852"/>
            <ac:spMk id="95" creationId="{89E02FFD-15B7-49F6-929E-4CC7B245FABD}"/>
          </ac:spMkLst>
        </pc:spChg>
        <pc:grpChg chg="del mod">
          <ac:chgData name="Wade, Brian (LTC)" userId="c8a69e9a-932e-4c94-b7c8-52c50a1a88f2" providerId="ADAL" clId="{CED1054C-D8AA-4870-9AEA-3BEF89E047D7}" dt="2022-05-20T20:50:10.337" v="1422" actId="165"/>
          <ac:grpSpMkLst>
            <pc:docMk/>
            <pc:sldMk cId="490478084" sldId="852"/>
            <ac:grpSpMk id="50" creationId="{6FE2EC80-7318-433C-899C-4D8C15946C52}"/>
          </ac:grpSpMkLst>
        </pc:grpChg>
        <pc:picChg chg="add mod">
          <ac:chgData name="Wade, Brian (LTC)" userId="c8a69e9a-932e-4c94-b7c8-52c50a1a88f2" providerId="ADAL" clId="{CED1054C-D8AA-4870-9AEA-3BEF89E047D7}" dt="2022-05-20T20:57:03.382" v="1725" actId="1076"/>
          <ac:picMkLst>
            <pc:docMk/>
            <pc:sldMk cId="490478084" sldId="852"/>
            <ac:picMk id="34" creationId="{270E6E3C-42C8-49AC-91A7-8D58901469EC}"/>
          </ac:picMkLst>
        </pc:picChg>
        <pc:picChg chg="add mod">
          <ac:chgData name="Wade, Brian (LTC)" userId="c8a69e9a-932e-4c94-b7c8-52c50a1a88f2" providerId="ADAL" clId="{CED1054C-D8AA-4870-9AEA-3BEF89E047D7}" dt="2022-05-20T20:53:22.132" v="1577" actId="1076"/>
          <ac:picMkLst>
            <pc:docMk/>
            <pc:sldMk cId="490478084" sldId="852"/>
            <ac:picMk id="35" creationId="{D7C79526-0998-435F-82AC-F5426BE7FCEF}"/>
          </ac:picMkLst>
        </pc:picChg>
        <pc:picChg chg="add mod">
          <ac:chgData name="Wade, Brian (LTC)" userId="c8a69e9a-932e-4c94-b7c8-52c50a1a88f2" providerId="ADAL" clId="{CED1054C-D8AA-4870-9AEA-3BEF89E047D7}" dt="2022-05-20T20:53:22.132" v="1577" actId="1076"/>
          <ac:picMkLst>
            <pc:docMk/>
            <pc:sldMk cId="490478084" sldId="852"/>
            <ac:picMk id="36" creationId="{B1E87751-BA9E-4688-BC5F-4DEF35F74EFB}"/>
          </ac:picMkLst>
        </pc:picChg>
        <pc:picChg chg="mod">
          <ac:chgData name="Wade, Brian (LTC)" userId="c8a69e9a-932e-4c94-b7c8-52c50a1a88f2" providerId="ADAL" clId="{CED1054C-D8AA-4870-9AEA-3BEF89E047D7}" dt="2022-05-20T20:54:18.006" v="1592" actId="14100"/>
          <ac:picMkLst>
            <pc:docMk/>
            <pc:sldMk cId="490478084" sldId="852"/>
            <ac:picMk id="87" creationId="{5F2BC8EC-AD34-4DA7-95F0-094493D61958}"/>
          </ac:picMkLst>
        </pc:picChg>
        <pc:cxnChg chg="mod topLvl">
          <ac:chgData name="Wade, Brian (LTC)" userId="c8a69e9a-932e-4c94-b7c8-52c50a1a88f2" providerId="ADAL" clId="{CED1054C-D8AA-4870-9AEA-3BEF89E047D7}" dt="2022-05-20T20:53:56.643" v="1584" actId="1076"/>
          <ac:cxnSpMkLst>
            <pc:docMk/>
            <pc:sldMk cId="490478084" sldId="852"/>
            <ac:cxnSpMk id="19" creationId="{1D2DFA51-25A5-48AC-9823-D137465DC23A}"/>
          </ac:cxnSpMkLst>
        </pc:cxnChg>
        <pc:cxnChg chg="mod topLvl">
          <ac:chgData name="Wade, Brian (LTC)" userId="c8a69e9a-932e-4c94-b7c8-52c50a1a88f2" providerId="ADAL" clId="{CED1054C-D8AA-4870-9AEA-3BEF89E047D7}" dt="2022-05-20T20:53:56.643" v="1584" actId="1076"/>
          <ac:cxnSpMkLst>
            <pc:docMk/>
            <pc:sldMk cId="490478084" sldId="852"/>
            <ac:cxnSpMk id="25" creationId="{B6482509-BF40-4CA9-BDE9-8A65ED8C0E6A}"/>
          </ac:cxnSpMkLst>
        </pc:cxnChg>
        <pc:cxnChg chg="mod topLvl">
          <ac:chgData name="Wade, Brian (LTC)" userId="c8a69e9a-932e-4c94-b7c8-52c50a1a88f2" providerId="ADAL" clId="{CED1054C-D8AA-4870-9AEA-3BEF89E047D7}" dt="2022-05-20T20:53:56.643" v="1584" actId="1076"/>
          <ac:cxnSpMkLst>
            <pc:docMk/>
            <pc:sldMk cId="490478084" sldId="852"/>
            <ac:cxnSpMk id="26" creationId="{8AEE1E8E-3289-4794-834A-DB330D08EFE5}"/>
          </ac:cxnSpMkLst>
        </pc:cxnChg>
        <pc:cxnChg chg="mod topLvl">
          <ac:chgData name="Wade, Brian (LTC)" userId="c8a69e9a-932e-4c94-b7c8-52c50a1a88f2" providerId="ADAL" clId="{CED1054C-D8AA-4870-9AEA-3BEF89E047D7}" dt="2022-05-20T20:53:56.643" v="1584" actId="1076"/>
          <ac:cxnSpMkLst>
            <pc:docMk/>
            <pc:sldMk cId="490478084" sldId="852"/>
            <ac:cxnSpMk id="27" creationId="{F03A6C19-1BA9-4E32-8EDB-25C5C26D6730}"/>
          </ac:cxnSpMkLst>
        </pc:cxnChg>
        <pc:cxnChg chg="mod topLvl">
          <ac:chgData name="Wade, Brian (LTC)" userId="c8a69e9a-932e-4c94-b7c8-52c50a1a88f2" providerId="ADAL" clId="{CED1054C-D8AA-4870-9AEA-3BEF89E047D7}" dt="2022-05-20T20:53:56.643" v="1584" actId="1076"/>
          <ac:cxnSpMkLst>
            <pc:docMk/>
            <pc:sldMk cId="490478084" sldId="852"/>
            <ac:cxnSpMk id="62" creationId="{6DC0ADE6-F6D6-416D-B12B-8C518ED0A2C6}"/>
          </ac:cxnSpMkLst>
        </pc:cxnChg>
        <pc:cxnChg chg="mod topLvl">
          <ac:chgData name="Wade, Brian (LTC)" userId="c8a69e9a-932e-4c94-b7c8-52c50a1a88f2" providerId="ADAL" clId="{CED1054C-D8AA-4870-9AEA-3BEF89E047D7}" dt="2022-05-20T20:53:56.643" v="1584" actId="1076"/>
          <ac:cxnSpMkLst>
            <pc:docMk/>
            <pc:sldMk cId="490478084" sldId="852"/>
            <ac:cxnSpMk id="63" creationId="{B79CDB54-E0B4-46AD-BD55-F9C0C6B2E013}"/>
          </ac:cxnSpMkLst>
        </pc:cxnChg>
        <pc:cxnChg chg="mod topLvl">
          <ac:chgData name="Wade, Brian (LTC)" userId="c8a69e9a-932e-4c94-b7c8-52c50a1a88f2" providerId="ADAL" clId="{CED1054C-D8AA-4870-9AEA-3BEF89E047D7}" dt="2022-05-20T20:53:56.643" v="1584" actId="1076"/>
          <ac:cxnSpMkLst>
            <pc:docMk/>
            <pc:sldMk cId="490478084" sldId="852"/>
            <ac:cxnSpMk id="64" creationId="{B670F2D5-763B-4C95-A436-F36894A04BFC}"/>
          </ac:cxnSpMkLst>
        </pc:cxnChg>
      </pc:sldChg>
      <pc:sldChg chg="addSp delSp modSp add mod">
        <pc:chgData name="Wade, Brian (LTC)" userId="c8a69e9a-932e-4c94-b7c8-52c50a1a88f2" providerId="ADAL" clId="{CED1054C-D8AA-4870-9AEA-3BEF89E047D7}" dt="2022-05-20T23:46:07.715" v="3086" actId="1076"/>
        <pc:sldMkLst>
          <pc:docMk/>
          <pc:sldMk cId="996268858" sldId="865"/>
        </pc:sldMkLst>
        <pc:spChg chg="mod">
          <ac:chgData name="Wade, Brian (LTC)" userId="c8a69e9a-932e-4c94-b7c8-52c50a1a88f2" providerId="ADAL" clId="{CED1054C-D8AA-4870-9AEA-3BEF89E047D7}" dt="2022-05-20T20:58:33.362" v="1740" actId="1076"/>
          <ac:spMkLst>
            <pc:docMk/>
            <pc:sldMk cId="996268858" sldId="865"/>
            <ac:spMk id="2" creationId="{2A9DE822-D992-444E-8C5D-7B0FFFB14BDC}"/>
          </ac:spMkLst>
        </pc:spChg>
        <pc:spChg chg="mod">
          <ac:chgData name="Wade, Brian (LTC)" userId="c8a69e9a-932e-4c94-b7c8-52c50a1a88f2" providerId="ADAL" clId="{CED1054C-D8AA-4870-9AEA-3BEF89E047D7}" dt="2022-05-20T20:58:33.362" v="1740" actId="1076"/>
          <ac:spMkLst>
            <pc:docMk/>
            <pc:sldMk cId="996268858" sldId="865"/>
            <ac:spMk id="3" creationId="{4E0AF424-B33E-43DA-B8E1-DEBD11D4B667}"/>
          </ac:spMkLst>
        </pc:spChg>
        <pc:spChg chg="mod">
          <ac:chgData name="Wade, Brian (LTC)" userId="c8a69e9a-932e-4c94-b7c8-52c50a1a88f2" providerId="ADAL" clId="{CED1054C-D8AA-4870-9AEA-3BEF89E047D7}" dt="2022-05-20T20:38:44.003" v="1221"/>
          <ac:spMkLst>
            <pc:docMk/>
            <pc:sldMk cId="996268858" sldId="865"/>
            <ac:spMk id="4" creationId="{00000000-0000-0000-0000-000000000000}"/>
          </ac:spMkLst>
        </pc:spChg>
        <pc:spChg chg="add mod">
          <ac:chgData name="Wade, Brian (LTC)" userId="c8a69e9a-932e-4c94-b7c8-52c50a1a88f2" providerId="ADAL" clId="{CED1054C-D8AA-4870-9AEA-3BEF89E047D7}" dt="2022-05-20T21:12:39.018" v="2825" actId="404"/>
          <ac:spMkLst>
            <pc:docMk/>
            <pc:sldMk cId="996268858" sldId="865"/>
            <ac:spMk id="5" creationId="{790E585E-BD81-4537-A9E9-1F5910114571}"/>
          </ac:spMkLst>
        </pc:spChg>
        <pc:spChg chg="mod">
          <ac:chgData name="Wade, Brian (LTC)" userId="c8a69e9a-932e-4c94-b7c8-52c50a1a88f2" providerId="ADAL" clId="{CED1054C-D8AA-4870-9AEA-3BEF89E047D7}" dt="2022-05-20T20:58:58.245" v="1793" actId="20577"/>
          <ac:spMkLst>
            <pc:docMk/>
            <pc:sldMk cId="996268858" sldId="865"/>
            <ac:spMk id="6" creationId="{00000000-0000-0000-0000-000000000000}"/>
          </ac:spMkLst>
        </pc:spChg>
        <pc:spChg chg="del">
          <ac:chgData name="Wade, Brian (LTC)" userId="c8a69e9a-932e-4c94-b7c8-52c50a1a88f2" providerId="ADAL" clId="{CED1054C-D8AA-4870-9AEA-3BEF89E047D7}" dt="2022-05-20T20:58:23.426" v="1737" actId="478"/>
          <ac:spMkLst>
            <pc:docMk/>
            <pc:sldMk cId="996268858" sldId="865"/>
            <ac:spMk id="7" creationId="{00000000-0000-0000-0000-000000000000}"/>
          </ac:spMkLst>
        </pc:spChg>
        <pc:spChg chg="mod">
          <ac:chgData name="Wade, Brian (LTC)" userId="c8a69e9a-932e-4c94-b7c8-52c50a1a88f2" providerId="ADAL" clId="{CED1054C-D8AA-4870-9AEA-3BEF89E047D7}" dt="2022-05-20T21:07:51.216" v="2509" actId="14100"/>
          <ac:spMkLst>
            <pc:docMk/>
            <pc:sldMk cId="996268858" sldId="865"/>
            <ac:spMk id="8" creationId="{00000000-0000-0000-0000-000000000000}"/>
          </ac:spMkLst>
        </pc:spChg>
        <pc:spChg chg="del">
          <ac:chgData name="Wade, Brian (LTC)" userId="c8a69e9a-932e-4c94-b7c8-52c50a1a88f2" providerId="ADAL" clId="{CED1054C-D8AA-4870-9AEA-3BEF89E047D7}" dt="2022-05-20T20:58:23.426" v="1737" actId="478"/>
          <ac:spMkLst>
            <pc:docMk/>
            <pc:sldMk cId="996268858" sldId="865"/>
            <ac:spMk id="11" creationId="{00000000-0000-0000-0000-000000000000}"/>
          </ac:spMkLst>
        </pc:spChg>
        <pc:spChg chg="del">
          <ac:chgData name="Wade, Brian (LTC)" userId="c8a69e9a-932e-4c94-b7c8-52c50a1a88f2" providerId="ADAL" clId="{CED1054C-D8AA-4870-9AEA-3BEF89E047D7}" dt="2022-05-20T20:58:23.426" v="1737" actId="478"/>
          <ac:spMkLst>
            <pc:docMk/>
            <pc:sldMk cId="996268858" sldId="865"/>
            <ac:spMk id="20" creationId="{00000000-0000-0000-0000-000000000000}"/>
          </ac:spMkLst>
        </pc:spChg>
        <pc:spChg chg="mod">
          <ac:chgData name="Wade, Brian (LTC)" userId="c8a69e9a-932e-4c94-b7c8-52c50a1a88f2" providerId="ADAL" clId="{CED1054C-D8AA-4870-9AEA-3BEF89E047D7}" dt="2022-05-20T20:58:33.362" v="1740" actId="1076"/>
          <ac:spMkLst>
            <pc:docMk/>
            <pc:sldMk cId="996268858" sldId="865"/>
            <ac:spMk id="28" creationId="{0DCA5910-AD99-4C25-B9E8-1F21369A34E9}"/>
          </ac:spMkLst>
        </pc:spChg>
        <pc:spChg chg="del">
          <ac:chgData name="Wade, Brian (LTC)" userId="c8a69e9a-932e-4c94-b7c8-52c50a1a88f2" providerId="ADAL" clId="{CED1054C-D8AA-4870-9AEA-3BEF89E047D7}" dt="2022-05-20T20:58:23.426" v="1737" actId="478"/>
          <ac:spMkLst>
            <pc:docMk/>
            <pc:sldMk cId="996268858" sldId="865"/>
            <ac:spMk id="29" creationId="{00000000-0000-0000-0000-000000000000}"/>
          </ac:spMkLst>
        </pc:spChg>
        <pc:spChg chg="mod">
          <ac:chgData name="Wade, Brian (LTC)" userId="c8a69e9a-932e-4c94-b7c8-52c50a1a88f2" providerId="ADAL" clId="{CED1054C-D8AA-4870-9AEA-3BEF89E047D7}" dt="2022-05-20T20:58:33.362" v="1740" actId="1076"/>
          <ac:spMkLst>
            <pc:docMk/>
            <pc:sldMk cId="996268858" sldId="865"/>
            <ac:spMk id="31" creationId="{2D4EDC37-0A83-43CE-B391-966AAD279F89}"/>
          </ac:spMkLst>
        </pc:spChg>
        <pc:spChg chg="mod">
          <ac:chgData name="Wade, Brian (LTC)" userId="c8a69e9a-932e-4c94-b7c8-52c50a1a88f2" providerId="ADAL" clId="{CED1054C-D8AA-4870-9AEA-3BEF89E047D7}" dt="2022-05-20T20:58:33.362" v="1740" actId="1076"/>
          <ac:spMkLst>
            <pc:docMk/>
            <pc:sldMk cId="996268858" sldId="865"/>
            <ac:spMk id="32" creationId="{00000000-0000-0000-0000-000000000000}"/>
          </ac:spMkLst>
        </pc:spChg>
        <pc:spChg chg="del">
          <ac:chgData name="Wade, Brian (LTC)" userId="c8a69e9a-932e-4c94-b7c8-52c50a1a88f2" providerId="ADAL" clId="{CED1054C-D8AA-4870-9AEA-3BEF89E047D7}" dt="2022-05-20T20:58:23.426" v="1737" actId="478"/>
          <ac:spMkLst>
            <pc:docMk/>
            <pc:sldMk cId="996268858" sldId="865"/>
            <ac:spMk id="33" creationId="{00000000-0000-0000-0000-000000000000}"/>
          </ac:spMkLst>
        </pc:spChg>
        <pc:spChg chg="mod">
          <ac:chgData name="Wade, Brian (LTC)" userId="c8a69e9a-932e-4c94-b7c8-52c50a1a88f2" providerId="ADAL" clId="{CED1054C-D8AA-4870-9AEA-3BEF89E047D7}" dt="2022-05-20T20:58:33.362" v="1740" actId="1076"/>
          <ac:spMkLst>
            <pc:docMk/>
            <pc:sldMk cId="996268858" sldId="865"/>
            <ac:spMk id="34" creationId="{827E0486-12EA-4969-85B0-11F5DA131AD1}"/>
          </ac:spMkLst>
        </pc:spChg>
        <pc:spChg chg="mod">
          <ac:chgData name="Wade, Brian (LTC)" userId="c8a69e9a-932e-4c94-b7c8-52c50a1a88f2" providerId="ADAL" clId="{CED1054C-D8AA-4870-9AEA-3BEF89E047D7}" dt="2022-05-20T20:58:33.362" v="1740" actId="1076"/>
          <ac:spMkLst>
            <pc:docMk/>
            <pc:sldMk cId="996268858" sldId="865"/>
            <ac:spMk id="35" creationId="{3BC90473-CD4E-4555-88E4-A2E4F72FC466}"/>
          </ac:spMkLst>
        </pc:spChg>
        <pc:spChg chg="mod">
          <ac:chgData name="Wade, Brian (LTC)" userId="c8a69e9a-932e-4c94-b7c8-52c50a1a88f2" providerId="ADAL" clId="{CED1054C-D8AA-4870-9AEA-3BEF89E047D7}" dt="2022-05-20T20:59:25.085" v="1794"/>
          <ac:spMkLst>
            <pc:docMk/>
            <pc:sldMk cId="996268858" sldId="865"/>
            <ac:spMk id="36" creationId="{55C7992C-D904-4341-8953-EAC9F35702D0}"/>
          </ac:spMkLst>
        </pc:spChg>
        <pc:spChg chg="mod">
          <ac:chgData name="Wade, Brian (LTC)" userId="c8a69e9a-932e-4c94-b7c8-52c50a1a88f2" providerId="ADAL" clId="{CED1054C-D8AA-4870-9AEA-3BEF89E047D7}" dt="2022-05-20T20:58:33.362" v="1740" actId="1076"/>
          <ac:spMkLst>
            <pc:docMk/>
            <pc:sldMk cId="996268858" sldId="865"/>
            <ac:spMk id="37" creationId="{3F6FB41E-10A4-4B62-814A-D29E32AD045F}"/>
          </ac:spMkLst>
        </pc:spChg>
        <pc:spChg chg="mod">
          <ac:chgData name="Wade, Brian (LTC)" userId="c8a69e9a-932e-4c94-b7c8-52c50a1a88f2" providerId="ADAL" clId="{CED1054C-D8AA-4870-9AEA-3BEF89E047D7}" dt="2022-05-20T20:58:33.362" v="1740" actId="1076"/>
          <ac:spMkLst>
            <pc:docMk/>
            <pc:sldMk cId="996268858" sldId="865"/>
            <ac:spMk id="38" creationId="{196236A9-3BA8-4141-A84D-7533BB15E015}"/>
          </ac:spMkLst>
        </pc:spChg>
        <pc:spChg chg="del">
          <ac:chgData name="Wade, Brian (LTC)" userId="c8a69e9a-932e-4c94-b7c8-52c50a1a88f2" providerId="ADAL" clId="{CED1054C-D8AA-4870-9AEA-3BEF89E047D7}" dt="2022-05-20T20:58:23.426" v="1737" actId="478"/>
          <ac:spMkLst>
            <pc:docMk/>
            <pc:sldMk cId="996268858" sldId="865"/>
            <ac:spMk id="39" creationId="{00000000-0000-0000-0000-000000000000}"/>
          </ac:spMkLst>
        </pc:spChg>
        <pc:spChg chg="mod">
          <ac:chgData name="Wade, Brian (LTC)" userId="c8a69e9a-932e-4c94-b7c8-52c50a1a88f2" providerId="ADAL" clId="{CED1054C-D8AA-4870-9AEA-3BEF89E047D7}" dt="2022-05-20T20:59:25.085" v="1794"/>
          <ac:spMkLst>
            <pc:docMk/>
            <pc:sldMk cId="996268858" sldId="865"/>
            <ac:spMk id="40" creationId="{F692656C-8269-42C2-8CBC-350A5708A49F}"/>
          </ac:spMkLst>
        </pc:spChg>
        <pc:spChg chg="mod">
          <ac:chgData name="Wade, Brian (LTC)" userId="c8a69e9a-932e-4c94-b7c8-52c50a1a88f2" providerId="ADAL" clId="{CED1054C-D8AA-4870-9AEA-3BEF89E047D7}" dt="2022-05-20T20:58:33.362" v="1740" actId="1076"/>
          <ac:spMkLst>
            <pc:docMk/>
            <pc:sldMk cId="996268858" sldId="865"/>
            <ac:spMk id="41" creationId="{A5444F44-1AC6-4E5B-A64A-3A0AB14BB650}"/>
          </ac:spMkLst>
        </pc:spChg>
        <pc:spChg chg="mod">
          <ac:chgData name="Wade, Brian (LTC)" userId="c8a69e9a-932e-4c94-b7c8-52c50a1a88f2" providerId="ADAL" clId="{CED1054C-D8AA-4870-9AEA-3BEF89E047D7}" dt="2022-05-20T20:58:33.362" v="1740" actId="1076"/>
          <ac:spMkLst>
            <pc:docMk/>
            <pc:sldMk cId="996268858" sldId="865"/>
            <ac:spMk id="42" creationId="{5D7EFEF0-E9D9-471B-8F2C-F2C0ADD25D44}"/>
          </ac:spMkLst>
        </pc:spChg>
        <pc:spChg chg="mod">
          <ac:chgData name="Wade, Brian (LTC)" userId="c8a69e9a-932e-4c94-b7c8-52c50a1a88f2" providerId="ADAL" clId="{CED1054C-D8AA-4870-9AEA-3BEF89E047D7}" dt="2022-05-20T20:58:33.362" v="1740" actId="1076"/>
          <ac:spMkLst>
            <pc:docMk/>
            <pc:sldMk cId="996268858" sldId="865"/>
            <ac:spMk id="43" creationId="{C4D4E4FF-11E4-4726-9981-4E9279749BC1}"/>
          </ac:spMkLst>
        </pc:spChg>
        <pc:spChg chg="mod">
          <ac:chgData name="Wade, Brian (LTC)" userId="c8a69e9a-932e-4c94-b7c8-52c50a1a88f2" providerId="ADAL" clId="{CED1054C-D8AA-4870-9AEA-3BEF89E047D7}" dt="2022-05-20T20:59:25.085" v="1794"/>
          <ac:spMkLst>
            <pc:docMk/>
            <pc:sldMk cId="996268858" sldId="865"/>
            <ac:spMk id="44" creationId="{EAADB35A-D7F7-4D0D-9C77-54E11833CC93}"/>
          </ac:spMkLst>
        </pc:spChg>
        <pc:spChg chg="del mod">
          <ac:chgData name="Wade, Brian (LTC)" userId="c8a69e9a-932e-4c94-b7c8-52c50a1a88f2" providerId="ADAL" clId="{CED1054C-D8AA-4870-9AEA-3BEF89E047D7}" dt="2022-05-20T20:59:43.943" v="1799" actId="478"/>
          <ac:spMkLst>
            <pc:docMk/>
            <pc:sldMk cId="996268858" sldId="865"/>
            <ac:spMk id="45" creationId="{ACC30BC2-FE6A-42E6-B609-CB11EC62321A}"/>
          </ac:spMkLst>
        </pc:spChg>
        <pc:spChg chg="mod">
          <ac:chgData name="Wade, Brian (LTC)" userId="c8a69e9a-932e-4c94-b7c8-52c50a1a88f2" providerId="ADAL" clId="{CED1054C-D8AA-4870-9AEA-3BEF89E047D7}" dt="2022-05-20T20:59:25.085" v="1794"/>
          <ac:spMkLst>
            <pc:docMk/>
            <pc:sldMk cId="996268858" sldId="865"/>
            <ac:spMk id="46" creationId="{3B33C3D7-E8E9-4571-84E2-6CF5A48CAB6A}"/>
          </ac:spMkLst>
        </pc:spChg>
        <pc:spChg chg="mod">
          <ac:chgData name="Wade, Brian (LTC)" userId="c8a69e9a-932e-4c94-b7c8-52c50a1a88f2" providerId="ADAL" clId="{CED1054C-D8AA-4870-9AEA-3BEF89E047D7}" dt="2022-05-20T20:59:25.085" v="1794"/>
          <ac:spMkLst>
            <pc:docMk/>
            <pc:sldMk cId="996268858" sldId="865"/>
            <ac:spMk id="47" creationId="{9494E0DB-52CE-4CE9-B87D-F8A6A39A2CE7}"/>
          </ac:spMkLst>
        </pc:spChg>
        <pc:spChg chg="mod">
          <ac:chgData name="Wade, Brian (LTC)" userId="c8a69e9a-932e-4c94-b7c8-52c50a1a88f2" providerId="ADAL" clId="{CED1054C-D8AA-4870-9AEA-3BEF89E047D7}" dt="2022-05-20T20:59:25.085" v="1794"/>
          <ac:spMkLst>
            <pc:docMk/>
            <pc:sldMk cId="996268858" sldId="865"/>
            <ac:spMk id="48" creationId="{FC48E4FB-29D5-4A8A-A1AA-252F07904060}"/>
          </ac:spMkLst>
        </pc:spChg>
        <pc:spChg chg="del">
          <ac:chgData name="Wade, Brian (LTC)" userId="c8a69e9a-932e-4c94-b7c8-52c50a1a88f2" providerId="ADAL" clId="{CED1054C-D8AA-4870-9AEA-3BEF89E047D7}" dt="2022-05-20T20:58:23.426" v="1737" actId="478"/>
          <ac:spMkLst>
            <pc:docMk/>
            <pc:sldMk cId="996268858" sldId="865"/>
            <ac:spMk id="49" creationId="{00000000-0000-0000-0000-000000000000}"/>
          </ac:spMkLst>
        </pc:spChg>
        <pc:spChg chg="add del mod">
          <ac:chgData name="Wade, Brian (LTC)" userId="c8a69e9a-932e-4c94-b7c8-52c50a1a88f2" providerId="ADAL" clId="{CED1054C-D8AA-4870-9AEA-3BEF89E047D7}" dt="2022-05-20T21:02:08.566" v="1804" actId="478"/>
          <ac:spMkLst>
            <pc:docMk/>
            <pc:sldMk cId="996268858" sldId="865"/>
            <ac:spMk id="50" creationId="{875E0A8F-65F0-4E5F-9439-95888B06A688}"/>
          </ac:spMkLst>
        </pc:spChg>
        <pc:spChg chg="del mod">
          <ac:chgData name="Wade, Brian (LTC)" userId="c8a69e9a-932e-4c94-b7c8-52c50a1a88f2" providerId="ADAL" clId="{CED1054C-D8AA-4870-9AEA-3BEF89E047D7}" dt="2022-05-20T20:58:35.599" v="1741" actId="478"/>
          <ac:spMkLst>
            <pc:docMk/>
            <pc:sldMk cId="996268858" sldId="865"/>
            <ac:spMk id="51" creationId="{00000000-0000-0000-0000-000000000000}"/>
          </ac:spMkLst>
        </pc:spChg>
        <pc:spChg chg="add del mod">
          <ac:chgData name="Wade, Brian (LTC)" userId="c8a69e9a-932e-4c94-b7c8-52c50a1a88f2" providerId="ADAL" clId="{CED1054C-D8AA-4870-9AEA-3BEF89E047D7}" dt="2022-05-20T20:59:52.999" v="1803" actId="478"/>
          <ac:spMkLst>
            <pc:docMk/>
            <pc:sldMk cId="996268858" sldId="865"/>
            <ac:spMk id="52" creationId="{B0B90165-7446-481A-8C8F-2CD11CF7602D}"/>
          </ac:spMkLst>
        </pc:spChg>
        <pc:spChg chg="add mod">
          <ac:chgData name="Wade, Brian (LTC)" userId="c8a69e9a-932e-4c94-b7c8-52c50a1a88f2" providerId="ADAL" clId="{CED1054C-D8AA-4870-9AEA-3BEF89E047D7}" dt="2022-05-20T21:13:02.101" v="2850" actId="1076"/>
          <ac:spMkLst>
            <pc:docMk/>
            <pc:sldMk cId="996268858" sldId="865"/>
            <ac:spMk id="54" creationId="{9BE81010-AE73-42DD-86AB-45E261E3D786}"/>
          </ac:spMkLst>
        </pc:spChg>
        <pc:spChg chg="mod">
          <ac:chgData name="Wade, Brian (LTC)" userId="c8a69e9a-932e-4c94-b7c8-52c50a1a88f2" providerId="ADAL" clId="{CED1054C-D8AA-4870-9AEA-3BEF89E047D7}" dt="2022-05-20T20:58:33.362" v="1740" actId="1076"/>
          <ac:spMkLst>
            <pc:docMk/>
            <pc:sldMk cId="996268858" sldId="865"/>
            <ac:spMk id="70" creationId="{00000000-0000-0000-0000-000000000000}"/>
          </ac:spMkLst>
        </pc:spChg>
        <pc:grpChg chg="add del mod">
          <ac:chgData name="Wade, Brian (LTC)" userId="c8a69e9a-932e-4c94-b7c8-52c50a1a88f2" providerId="ADAL" clId="{CED1054C-D8AA-4870-9AEA-3BEF89E047D7}" dt="2022-05-20T20:59:51.608" v="1801" actId="478"/>
          <ac:grpSpMkLst>
            <pc:docMk/>
            <pc:sldMk cId="996268858" sldId="865"/>
            <ac:grpSpMk id="26" creationId="{61A93F4D-DCE9-4F28-B608-439F187FB89B}"/>
          </ac:grpSpMkLst>
        </pc:grpChg>
        <pc:grpChg chg="mod">
          <ac:chgData name="Wade, Brian (LTC)" userId="c8a69e9a-932e-4c94-b7c8-52c50a1a88f2" providerId="ADAL" clId="{CED1054C-D8AA-4870-9AEA-3BEF89E047D7}" dt="2022-05-20T20:59:25.085" v="1794"/>
          <ac:grpSpMkLst>
            <pc:docMk/>
            <pc:sldMk cId="996268858" sldId="865"/>
            <ac:grpSpMk id="27" creationId="{D2138926-7709-46DE-B1A9-4702ABEC452D}"/>
          </ac:grpSpMkLst>
        </pc:grpChg>
        <pc:grpChg chg="mod">
          <ac:chgData name="Wade, Brian (LTC)" userId="c8a69e9a-932e-4c94-b7c8-52c50a1a88f2" providerId="ADAL" clId="{CED1054C-D8AA-4870-9AEA-3BEF89E047D7}" dt="2022-05-20T20:59:25.085" v="1794"/>
          <ac:grpSpMkLst>
            <pc:docMk/>
            <pc:sldMk cId="996268858" sldId="865"/>
            <ac:grpSpMk id="30" creationId="{02C68FB3-6B61-44F5-B1F1-CDCA388DFD1E}"/>
          </ac:grpSpMkLst>
        </pc:grpChg>
        <pc:picChg chg="add mod">
          <ac:chgData name="Wade, Brian (LTC)" userId="c8a69e9a-932e-4c94-b7c8-52c50a1a88f2" providerId="ADAL" clId="{CED1054C-D8AA-4870-9AEA-3BEF89E047D7}" dt="2022-05-20T23:46:07.715" v="3086" actId="1076"/>
          <ac:picMkLst>
            <pc:docMk/>
            <pc:sldMk cId="996268858" sldId="865"/>
            <ac:picMk id="21" creationId="{853AFF51-EB56-4299-B4AD-B729C5253D52}"/>
          </ac:picMkLst>
        </pc:picChg>
        <pc:picChg chg="add del mod">
          <ac:chgData name="Wade, Brian (LTC)" userId="c8a69e9a-932e-4c94-b7c8-52c50a1a88f2" providerId="ADAL" clId="{CED1054C-D8AA-4870-9AEA-3BEF89E047D7}" dt="2022-05-20T23:45:48.823" v="3081" actId="478"/>
          <ac:picMkLst>
            <pc:docMk/>
            <pc:sldMk cId="996268858" sldId="865"/>
            <ac:picMk id="53" creationId="{855D89ED-11C5-4CB3-B350-3100CB42F2FE}"/>
          </ac:picMkLst>
        </pc:picChg>
      </pc:sldChg>
      <pc:sldChg chg="delSp modSp add del mod ord">
        <pc:chgData name="Wade, Brian (LTC)" userId="c8a69e9a-932e-4c94-b7c8-52c50a1a88f2" providerId="ADAL" clId="{CED1054C-D8AA-4870-9AEA-3BEF89E047D7}" dt="2022-05-20T20:47:04.924" v="1367" actId="404"/>
        <pc:sldMkLst>
          <pc:docMk/>
          <pc:sldMk cId="2149791105" sldId="866"/>
        </pc:sldMkLst>
        <pc:spChg chg="mod">
          <ac:chgData name="Wade, Brian (LTC)" userId="c8a69e9a-932e-4c94-b7c8-52c50a1a88f2" providerId="ADAL" clId="{CED1054C-D8AA-4870-9AEA-3BEF89E047D7}" dt="2022-05-20T20:47:04.924" v="1367" actId="404"/>
          <ac:spMkLst>
            <pc:docMk/>
            <pc:sldMk cId="2149791105" sldId="866"/>
            <ac:spMk id="27" creationId="{DAB5BDE9-AB1A-4A25-9EB0-4239994F3306}"/>
          </ac:spMkLst>
        </pc:spChg>
        <pc:spChg chg="del">
          <ac:chgData name="Wade, Brian (LTC)" userId="c8a69e9a-932e-4c94-b7c8-52c50a1a88f2" providerId="ADAL" clId="{CED1054C-D8AA-4870-9AEA-3BEF89E047D7}" dt="2022-05-20T20:46:55.358" v="1360" actId="478"/>
          <ac:spMkLst>
            <pc:docMk/>
            <pc:sldMk cId="2149791105" sldId="866"/>
            <ac:spMk id="74" creationId="{E493E171-74DD-4FE7-AF5A-BD4935C13C95}"/>
          </ac:spMkLst>
        </pc:spChg>
      </pc:sldChg>
      <pc:sldChg chg="add del">
        <pc:chgData name="Wade, Brian (LTC)" userId="c8a69e9a-932e-4c94-b7c8-52c50a1a88f2" providerId="ADAL" clId="{CED1054C-D8AA-4870-9AEA-3BEF89E047D7}" dt="2022-05-20T20:44:38.972" v="1334"/>
        <pc:sldMkLst>
          <pc:docMk/>
          <pc:sldMk cId="2630113765" sldId="866"/>
        </pc:sldMkLst>
      </pc:sldChg>
      <pc:sldChg chg="add del">
        <pc:chgData name="Wade, Brian (LTC)" userId="c8a69e9a-932e-4c94-b7c8-52c50a1a88f2" providerId="ADAL" clId="{CED1054C-D8AA-4870-9AEA-3BEF89E047D7}" dt="2022-05-20T20:43:58.811" v="1331"/>
        <pc:sldMkLst>
          <pc:docMk/>
          <pc:sldMk cId="4059549745" sldId="866"/>
        </pc:sldMkLst>
      </pc:sldChg>
      <pc:sldChg chg="delSp add del mod">
        <pc:chgData name="Wade, Brian (LTC)" userId="c8a69e9a-932e-4c94-b7c8-52c50a1a88f2" providerId="ADAL" clId="{CED1054C-D8AA-4870-9AEA-3BEF89E047D7}" dt="2022-05-20T21:17:21.053" v="3075" actId="478"/>
        <pc:sldMkLst>
          <pc:docMk/>
          <pc:sldMk cId="1009837356" sldId="867"/>
        </pc:sldMkLst>
        <pc:spChg chg="del">
          <ac:chgData name="Wade, Brian (LTC)" userId="c8a69e9a-932e-4c94-b7c8-52c50a1a88f2" providerId="ADAL" clId="{CED1054C-D8AA-4870-9AEA-3BEF89E047D7}" dt="2022-05-20T21:17:21.053" v="3075" actId="478"/>
          <ac:spMkLst>
            <pc:docMk/>
            <pc:sldMk cId="1009837356" sldId="867"/>
            <ac:spMk id="49" creationId="{79E8DCA5-7A57-4B2A-898D-33A456700217}"/>
          </ac:spMkLst>
        </pc:spChg>
      </pc:sldChg>
      <pc:sldChg chg="delSp modSp mod ord">
        <pc:chgData name="Wade, Brian (LTC)" userId="c8a69e9a-932e-4c94-b7c8-52c50a1a88f2" providerId="ADAL" clId="{CED1054C-D8AA-4870-9AEA-3BEF89E047D7}" dt="2022-05-20T21:11:05.166" v="2752" actId="179"/>
        <pc:sldMkLst>
          <pc:docMk/>
          <pc:sldMk cId="3958283977" sldId="868"/>
        </pc:sldMkLst>
        <pc:spChg chg="del">
          <ac:chgData name="Wade, Brian (LTC)" userId="c8a69e9a-932e-4c94-b7c8-52c50a1a88f2" providerId="ADAL" clId="{CED1054C-D8AA-4870-9AEA-3BEF89E047D7}" dt="2022-05-20T20:47:13.376" v="1368" actId="478"/>
          <ac:spMkLst>
            <pc:docMk/>
            <pc:sldMk cId="3958283977" sldId="868"/>
            <ac:spMk id="2" creationId="{213532F7-7F88-CF01-F23F-F4441B56A26A}"/>
          </ac:spMkLst>
        </pc:spChg>
        <pc:spChg chg="mod">
          <ac:chgData name="Wade, Brian (LTC)" userId="c8a69e9a-932e-4c94-b7c8-52c50a1a88f2" providerId="ADAL" clId="{CED1054C-D8AA-4870-9AEA-3BEF89E047D7}" dt="2022-05-20T21:11:05.166" v="2752" actId="179"/>
          <ac:spMkLst>
            <pc:docMk/>
            <pc:sldMk cId="3958283977" sldId="868"/>
            <ac:spMk id="60" creationId="{6753F34D-BA1D-4662-9EDB-72CA5708D91D}"/>
          </ac:spMkLst>
        </pc:spChg>
      </pc:sldChg>
      <pc:sldChg chg="add del">
        <pc:chgData name="Wade, Brian (LTC)" userId="c8a69e9a-932e-4c94-b7c8-52c50a1a88f2" providerId="ADAL" clId="{CED1054C-D8AA-4870-9AEA-3BEF89E047D7}" dt="2022-05-20T20:43:58.811" v="1331"/>
        <pc:sldMkLst>
          <pc:docMk/>
          <pc:sldMk cId="4118461365" sldId="8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C74179-2716-4E8B-9E53-A7E30C6F549D}" type="datetimeFigureOut">
              <a:rPr lang="en-US" smtClean="0"/>
              <a:t>5/20/2022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C5E1BE-2AC1-464F-A944-3B67F8E514EA}" type="slidenum">
              <a:rPr lang="en-US" smtClean="0"/>
              <a:t>‹#›</a:t>
            </a:fld>
            <a:endParaRPr lang="en-US"/>
          </a:p>
        </p:txBody>
      </p:sp>
    </p:spTree>
    <p:extLst>
      <p:ext uri="{BB962C8B-B14F-4D97-AF65-F5344CB8AC3E}">
        <p14:creationId xmlns:p14="http://schemas.microsoft.com/office/powerpoint/2010/main" val="3762640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Rot="1" noChangeAspect="1" noChangeArrowheads="1" noTextEdit="1"/>
          </p:cNvSpPr>
          <p:nvPr>
            <p:ph type="sldImg"/>
          </p:nvPr>
        </p:nvSpPr>
        <p:spPr bwMode="auto">
          <a:xfrm>
            <a:off x="371475" y="676275"/>
            <a:ext cx="6280150" cy="3533775"/>
          </a:xfrm>
          <a:prstGeom prst="rect">
            <a:avLst/>
          </a:prstGeom>
          <a:noFill/>
          <a:ln>
            <a:solidFill>
              <a:srgbClr val="000000"/>
            </a:solidFill>
            <a:miter lim="800000"/>
            <a:headEnd/>
            <a:tailEnd/>
          </a:ln>
        </p:spPr>
      </p:sp>
      <p:sp>
        <p:nvSpPr>
          <p:cNvPr id="4679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56114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5E1BE-2AC1-464F-A944-3B67F8E514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372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B85FA-F990-4D1F-93F2-D44F8B2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717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0689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B85FA-F990-4D1F-93F2-D44F8B2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488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5E1BE-2AC1-464F-A944-3B67F8E514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575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5E1BE-2AC1-464F-A944-3B67F8E514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363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5E1BE-2AC1-464F-A944-3B67F8E514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481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B85FA-F990-4D1F-93F2-D44F8B2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388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sz="700" dirty="0">
              <a:latin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0D64D-EC7B-4ED8-8763-D299CD900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01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595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341" y="8829675"/>
            <a:ext cx="3038475" cy="465138"/>
          </a:xfrm>
          <a:prstGeom prst="rect">
            <a:avLst/>
          </a:prstGeom>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B3AB231-A461-4A11-8094-B182F0328999}" type="slidenum">
              <a:rPr kumimoji="0" lang="en-US" sz="2400" b="1" i="0" u="none" strike="noStrike" kern="1200" cap="none" spc="0" normalizeH="0" baseline="0" noProof="0">
                <a:ln>
                  <a:noFill/>
                </a:ln>
                <a:solidFill>
                  <a:srgbClr val="000000"/>
                </a:solidFill>
                <a:effectLst/>
                <a:uLnTx/>
                <a:uFillTx/>
                <a:latin typeface="Arial"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a:t>
            </a:fld>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2098" name="Rectangle 2"/>
          <p:cNvSpPr>
            <a:spLocks noGrp="1" noRot="1" noChangeAspect="1" noChangeArrowheads="1" noTextEdit="1"/>
          </p:cNvSpPr>
          <p:nvPr>
            <p:ph type="sldImg"/>
          </p:nvPr>
        </p:nvSpPr>
        <p:spPr>
          <a:xfrm>
            <a:off x="-433388" y="447675"/>
            <a:ext cx="7820026" cy="4398963"/>
          </a:xfrm>
          <a:prstGeom prst="rect">
            <a:avLst/>
          </a:prstGeom>
          <a:ln/>
        </p:spPr>
      </p:sp>
      <p:sp>
        <p:nvSpPr>
          <p:cNvPr id="132099" name="Rectangle 3"/>
          <p:cNvSpPr>
            <a:spLocks noGrp="1" noChangeArrowheads="1"/>
          </p:cNvSpPr>
          <p:nvPr>
            <p:ph type="body" idx="1"/>
          </p:nvPr>
        </p:nvSpPr>
        <p:spPr>
          <a:xfrm>
            <a:off x="463550" y="4962530"/>
            <a:ext cx="6018213" cy="4054475"/>
          </a:xfrm>
        </p:spPr>
        <p:txBody>
          <a:bodyPr lIns="91849" tIns="45926" rIns="91849" bIns="45926"/>
          <a:lstStyle/>
          <a:p>
            <a:pPr>
              <a:buFontTx/>
              <a:buChar char="•"/>
            </a:pPr>
            <a:endParaRPr lang="en-US">
              <a:latin typeface="Courier New" pitchFamily="49" charset="0"/>
            </a:endParaRPr>
          </a:p>
        </p:txBody>
      </p:sp>
    </p:spTree>
    <p:extLst>
      <p:ext uri="{BB962C8B-B14F-4D97-AF65-F5344CB8AC3E}">
        <p14:creationId xmlns:p14="http://schemas.microsoft.com/office/powerpoint/2010/main" val="921047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040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78EB149E-0B5D-4130-9EEF-105A291C163D}" type="slidenum">
              <a:rPr lang="en-US" smtClean="0"/>
              <a:t>5</a:t>
            </a:fld>
            <a:endParaRPr lang="en-US"/>
          </a:p>
        </p:txBody>
      </p:sp>
    </p:spTree>
    <p:extLst>
      <p:ext uri="{BB962C8B-B14F-4D97-AF65-F5344CB8AC3E}">
        <p14:creationId xmlns:p14="http://schemas.microsoft.com/office/powerpoint/2010/main" val="3214350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Rot="1" noChangeAspect="1" noChangeArrowheads="1" noTextEdit="1"/>
          </p:cNvSpPr>
          <p:nvPr>
            <p:ph type="sldImg"/>
          </p:nvPr>
        </p:nvSpPr>
        <p:spPr bwMode="auto">
          <a:xfrm>
            <a:off x="-5160963" y="2136775"/>
            <a:ext cx="19842163" cy="11161713"/>
          </a:xfrm>
          <a:prstGeom prst="rect">
            <a:avLst/>
          </a:prstGeom>
          <a:noFill/>
          <a:ln>
            <a:solidFill>
              <a:srgbClr val="000000"/>
            </a:solidFill>
            <a:miter lim="800000"/>
            <a:headEnd/>
            <a:tailEnd/>
          </a:ln>
        </p:spPr>
      </p:sp>
      <p:sp>
        <p:nvSpPr>
          <p:cNvPr id="466947" name="Rectangle 3"/>
          <p:cNvSpPr>
            <a:spLocks noGrp="1" noChangeArrowheads="1"/>
          </p:cNvSpPr>
          <p:nvPr>
            <p:ph type="body" idx="1"/>
          </p:nvPr>
        </p:nvSpPr>
        <p:spPr/>
        <p:txBody>
          <a:bodyPr/>
          <a:lstStyle/>
          <a:p>
            <a:pPr defTabSz="1642628" eaLnBrk="0" fontAlgn="base" hangingPunct="0">
              <a:spcBef>
                <a:spcPct val="0"/>
              </a:spcBef>
              <a:spcAft>
                <a:spcPct val="0"/>
              </a:spcAft>
            </a:pPr>
            <a:endParaRPr lang="en-US" sz="2200" b="1">
              <a:solidFill>
                <a:srgbClr val="000000"/>
              </a:solidFill>
              <a:latin typeface="Arial" charset="0"/>
            </a:endParaRPr>
          </a:p>
        </p:txBody>
      </p:sp>
    </p:spTree>
    <p:extLst>
      <p:ext uri="{BB962C8B-B14F-4D97-AF65-F5344CB8AC3E}">
        <p14:creationId xmlns:p14="http://schemas.microsoft.com/office/powerpoint/2010/main" val="530171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B85FA-F990-4D1F-93F2-D44F8B2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185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3118CF-F97A-444C-BC0E-CC7E08480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760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5800" cy="3243263"/>
          </a:xfrm>
          <a:prstGeom prst="rect">
            <a:avLst/>
          </a:prstGeom>
          <a:noFill/>
          <a:ln w="12700">
            <a:solidFill>
              <a:prstClr val="black"/>
            </a:solidFill>
          </a:ln>
        </p:spPr>
      </p:sp>
      <p:sp>
        <p:nvSpPr>
          <p:cNvPr id="3" name="Notes Placeholder 2"/>
          <p:cNvSpPr>
            <a:spLocks noGrp="1"/>
          </p:cNvSpPr>
          <p:nvPr>
            <p:ph type="body" idx="1"/>
          </p:nvPr>
        </p:nvSpPr>
        <p:spPr/>
        <p:txBody>
          <a:bodyPr/>
          <a:lstStyle/>
          <a:p>
            <a:pPr indent="239863"/>
            <a:endParaRPr lang="en-US" dirty="0">
              <a:latin typeface="Times New Roman"/>
              <a:cs typeface="Times New Roman"/>
            </a:endParaRPr>
          </a:p>
        </p:txBody>
      </p:sp>
    </p:spTree>
    <p:extLst>
      <p:ext uri="{BB962C8B-B14F-4D97-AF65-F5344CB8AC3E}">
        <p14:creationId xmlns:p14="http://schemas.microsoft.com/office/powerpoint/2010/main" val="20393310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3462" y="38101"/>
            <a:ext cx="592334" cy="713014"/>
          </a:xfrm>
          <a:prstGeom prst="rect">
            <a:avLst/>
          </a:prstGeom>
          <a:effectLst/>
        </p:spPr>
      </p:pic>
      <p:sp>
        <p:nvSpPr>
          <p:cNvPr id="382978" name="Rectangle 2"/>
          <p:cNvSpPr>
            <a:spLocks noChangeArrowheads="1"/>
          </p:cNvSpPr>
          <p:nvPr/>
        </p:nvSpPr>
        <p:spPr bwMode="auto">
          <a:xfrm>
            <a:off x="10974886" y="6735763"/>
            <a:ext cx="65" cy="215444"/>
          </a:xfrm>
          <a:prstGeom prst="rect">
            <a:avLst/>
          </a:prstGeom>
          <a:noFill/>
          <a:ln w="9525">
            <a:noFill/>
            <a:miter lim="800000"/>
            <a:headEnd/>
            <a:tailEnd/>
          </a:ln>
        </p:spPr>
        <p:txBody>
          <a:bodyPr wrap="none" lIns="0" tIns="0" rIns="0" bIns="0">
            <a:spAutoFit/>
          </a:bodyPr>
          <a:lstStyle/>
          <a:p>
            <a:pPr algn="ctr"/>
            <a:endParaRPr lang="en-US" sz="1400">
              <a:solidFill>
                <a:schemeClr val="bg2"/>
              </a:solidFill>
            </a:endParaRPr>
          </a:p>
        </p:txBody>
      </p:sp>
      <p:sp>
        <p:nvSpPr>
          <p:cNvPr id="382981" name="Rectangle 5"/>
          <p:cNvSpPr>
            <a:spLocks noGrp="1" noChangeArrowheads="1"/>
          </p:cNvSpPr>
          <p:nvPr>
            <p:ph type="ctrTitle"/>
          </p:nvPr>
        </p:nvSpPr>
        <p:spPr>
          <a:xfrm>
            <a:off x="607485" y="455613"/>
            <a:ext cx="10968567" cy="1371600"/>
          </a:xfrm>
          <a:prstGeom prst="rect">
            <a:avLst/>
          </a:prstGeom>
        </p:spPr>
        <p:txBody>
          <a:bodyPr lIns="91440" tIns="45720" rIns="91440" bIns="45720"/>
          <a:lstStyle>
            <a:lvl1pPr>
              <a:spcBef>
                <a:spcPct val="50000"/>
              </a:spcBef>
              <a:defRPr/>
            </a:lvl1pPr>
          </a:lstStyle>
          <a:p>
            <a:r>
              <a:rPr lang="en-US"/>
              <a:t>Click to edit Master title style</a:t>
            </a:r>
          </a:p>
        </p:txBody>
      </p:sp>
      <p:sp>
        <p:nvSpPr>
          <p:cNvPr id="382988" name="Rectangle 12"/>
          <p:cNvSpPr>
            <a:spLocks noGrp="1" noChangeArrowheads="1"/>
          </p:cNvSpPr>
          <p:nvPr>
            <p:ph type="subTitle" idx="1"/>
          </p:nvPr>
        </p:nvSpPr>
        <p:spPr>
          <a:xfrm>
            <a:off x="1217084" y="5254625"/>
            <a:ext cx="9751483" cy="1371600"/>
          </a:xfrm>
        </p:spPr>
        <p:txBody>
          <a:bodyPr anchor="ctr" anchorCtr="1"/>
          <a:lstStyle>
            <a:lvl1pPr marL="0" indent="0" algn="ctr">
              <a:buFontTx/>
              <a:buNone/>
              <a:defRPr/>
            </a:lvl1pPr>
          </a:lstStyle>
          <a:p>
            <a:r>
              <a:rPr lang="en-US"/>
              <a:t>Click to edit Master subtitle style</a:t>
            </a:r>
          </a:p>
        </p:txBody>
      </p:sp>
      <p:pic>
        <p:nvPicPr>
          <p:cNvPr id="7" name="Picture 6" descr="guts_19.jpg"/>
          <p:cNvPicPr>
            <a:picLocks noChangeAspect="1"/>
          </p:cNvPicPr>
          <p:nvPr userDrawn="1"/>
        </p:nvPicPr>
        <p:blipFill>
          <a:blip r:embed="rId3" cstate="print"/>
          <a:stretch>
            <a:fillRect/>
          </a:stretch>
        </p:blipFill>
        <p:spPr bwMode="auto">
          <a:xfrm>
            <a:off x="257909" y="38102"/>
            <a:ext cx="514152" cy="647699"/>
          </a:xfrm>
          <a:prstGeom prst="rect">
            <a:avLst/>
          </a:prstGeom>
          <a:noFill/>
          <a:ln w="9525">
            <a:noFill/>
            <a:miter lim="800000"/>
            <a:headEnd/>
            <a:tailEnd/>
          </a:ln>
          <a:effectLst>
            <a:outerShdw blurRad="50800" dist="50800" dir="5400000" algn="ctr" rotWithShape="0">
              <a:srgbClr val="000000">
                <a:alpha val="0"/>
              </a:srgbClr>
            </a:outerShdw>
          </a:effectLst>
        </p:spPr>
      </p:pic>
      <p:pic>
        <p:nvPicPr>
          <p:cNvPr id="8" name="Picture 7"/>
          <p:cNvPicPr preferRelativeResize="0">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4491568" y="1940719"/>
            <a:ext cx="3200400" cy="3200400"/>
          </a:xfrm>
          <a:prstGeom prst="rect">
            <a:avLst/>
          </a:prstGeom>
        </p:spPr>
      </p:pic>
    </p:spTree>
    <p:extLst>
      <p:ext uri="{BB962C8B-B14F-4D97-AF65-F5344CB8AC3E}">
        <p14:creationId xmlns:p14="http://schemas.microsoft.com/office/powerpoint/2010/main" val="1772643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2684" y="912813"/>
            <a:ext cx="5687483" cy="5713412"/>
          </a:xfrm>
        </p:spPr>
        <p:txBody>
          <a:bodyPr/>
          <a:lstStyle>
            <a:lvl1pPr marL="168275" indent="-168275">
              <a:defRPr sz="2000"/>
            </a:lvl1pPr>
            <a:lvl2pPr marL="625475" indent="-168275">
              <a:defRPr sz="1800"/>
            </a:lvl2pPr>
            <a:lvl3pPr marL="1082675" indent="-168275">
              <a:defRPr sz="1600"/>
            </a:lvl3pPr>
            <a:lvl4pPr marL="1539875" indent="-168275">
              <a:defRPr sz="1400"/>
            </a:lvl4pPr>
            <a:lvl5pPr marL="1997075" indent="-168275">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3367" y="912813"/>
            <a:ext cx="5687484" cy="5713412"/>
          </a:xfrm>
        </p:spPr>
        <p:txBody>
          <a:bodyPr/>
          <a:lstStyle>
            <a:lvl1pPr marL="168275" indent="-168275">
              <a:defRPr sz="2000"/>
            </a:lvl1pPr>
            <a:lvl2pPr marL="625475" indent="-168275">
              <a:defRPr sz="1800"/>
            </a:lvl2pPr>
            <a:lvl3pPr marL="1082675" indent="-168275">
              <a:defRPr sz="1600"/>
            </a:lvl3pPr>
            <a:lvl4pPr marL="1539875" indent="-168275">
              <a:defRPr sz="1400"/>
            </a:lvl4pPr>
            <a:lvl5pPr marL="1997075" indent="-168275">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lstStyle>
          <a:p>
            <a:fld id="{9D004C7C-2CB8-429E-995A-24AF2DF056D4}" type="datetime3">
              <a:rPr lang="en-US" smtClean="0"/>
              <a:t>20 May 2022</a:t>
            </a:fld>
            <a:endParaRPr lang="en-US" dirty="0"/>
          </a:p>
        </p:txBody>
      </p:sp>
      <p:sp>
        <p:nvSpPr>
          <p:cNvPr id="6" name="Slide Number Placeholder 5"/>
          <p:cNvSpPr>
            <a:spLocks noGrp="1"/>
          </p:cNvSpPr>
          <p:nvPr>
            <p:ph type="sldNum" sz="quarter" idx="11"/>
          </p:nvPr>
        </p:nvSpPr>
        <p:spPr/>
        <p:txBody>
          <a:bodyPr/>
          <a:lstStyle>
            <a:lvl1pPr>
              <a:defRPr/>
            </a:lvl1pPr>
          </a:lstStyle>
          <a:p>
            <a:fld id="{EEBD5F6C-E170-4904-A296-E7269C2612E3}" type="slidenum">
              <a:rPr lang="en-US"/>
              <a:pPr/>
              <a:t>‹#›</a:t>
            </a:fld>
            <a:endParaRPr lang="en-US" dirty="0"/>
          </a:p>
        </p:txBody>
      </p:sp>
      <p:pic>
        <p:nvPicPr>
          <p:cNvPr id="8" name="Picture 7" descr="guts_1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90502" y="38102"/>
            <a:ext cx="648965" cy="647699"/>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11" name="Footer Placeholder 5"/>
          <p:cNvSpPr>
            <a:spLocks noGrp="1"/>
          </p:cNvSpPr>
          <p:nvPr>
            <p:ph type="ftr" sz="quarter" idx="12"/>
          </p:nvPr>
        </p:nvSpPr>
        <p:spPr>
          <a:xfrm>
            <a:off x="8043334" y="6624638"/>
            <a:ext cx="3655484" cy="228600"/>
          </a:xfrm>
          <a:prstGeom prst="rect">
            <a:avLst/>
          </a:prstGeom>
        </p:spPr>
        <p:txBody>
          <a:bodyPr/>
          <a:lstStyle>
            <a:lvl1pPr>
              <a:defRPr/>
            </a:lvl1pPr>
          </a:lstStyle>
          <a:p>
            <a:r>
              <a:rPr lang="en-US" dirty="0"/>
              <a:t>Information Briefing: TRAC-MTRY Overview</a:t>
            </a:r>
          </a:p>
        </p:txBody>
      </p:sp>
      <p:sp>
        <p:nvSpPr>
          <p:cNvPr id="15"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44628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fld id="{246575E7-F2C3-4CCA-9053-D1C5DF900EE4}" type="datetime3">
              <a:rPr lang="en-US" smtClean="0"/>
              <a:t>20 May 2022</a:t>
            </a:fld>
            <a:endParaRPr lang="en-US" dirty="0"/>
          </a:p>
        </p:txBody>
      </p:sp>
      <p:sp>
        <p:nvSpPr>
          <p:cNvPr id="4" name="Slide Number Placeholder 3"/>
          <p:cNvSpPr>
            <a:spLocks noGrp="1"/>
          </p:cNvSpPr>
          <p:nvPr>
            <p:ph type="sldNum" sz="quarter" idx="11"/>
          </p:nvPr>
        </p:nvSpPr>
        <p:spPr/>
        <p:txBody>
          <a:bodyPr/>
          <a:lstStyle>
            <a:lvl1pPr>
              <a:defRPr/>
            </a:lvl1pPr>
          </a:lstStyle>
          <a:p>
            <a:fld id="{4044F8AE-18AF-475E-B997-94AAA33A10DD}" type="slidenum">
              <a:rPr lang="en-US"/>
              <a:pPr/>
              <a:t>‹#›</a:t>
            </a:fld>
            <a:endParaRPr lang="en-US" dirty="0"/>
          </a:p>
        </p:txBody>
      </p:sp>
      <p:pic>
        <p:nvPicPr>
          <p:cNvPr id="6" name="Picture 5" descr="guts_1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90502" y="38102"/>
            <a:ext cx="648965" cy="647699"/>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9" name="Footer Placeholder 5"/>
          <p:cNvSpPr>
            <a:spLocks noGrp="1"/>
          </p:cNvSpPr>
          <p:nvPr>
            <p:ph type="ftr" sz="quarter" idx="12"/>
          </p:nvPr>
        </p:nvSpPr>
        <p:spPr>
          <a:xfrm>
            <a:off x="8043334" y="6624638"/>
            <a:ext cx="3655484" cy="228600"/>
          </a:xfrm>
          <a:prstGeom prst="rect">
            <a:avLst/>
          </a:prstGeom>
        </p:spPr>
        <p:txBody>
          <a:bodyPr/>
          <a:lstStyle>
            <a:lvl1pPr>
              <a:defRPr/>
            </a:lvl1pPr>
          </a:lstStyle>
          <a:p>
            <a:r>
              <a:rPr lang="en-US" dirty="0"/>
              <a:t>Information Briefing: TRAC-MTRY Overview</a:t>
            </a:r>
          </a:p>
        </p:txBody>
      </p:sp>
      <p:sp>
        <p:nvSpPr>
          <p:cNvPr id="13"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42412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D33B080-5777-4ABB-97EC-75C4E07F74FA}" type="datetime3">
              <a:rPr lang="en-US" smtClean="0"/>
              <a:t>20 May 2022</a:t>
            </a:fld>
            <a:endParaRPr lang="en-US" dirty="0"/>
          </a:p>
        </p:txBody>
      </p:sp>
      <p:sp>
        <p:nvSpPr>
          <p:cNvPr id="3" name="Slide Number Placeholder 2"/>
          <p:cNvSpPr>
            <a:spLocks noGrp="1"/>
          </p:cNvSpPr>
          <p:nvPr>
            <p:ph type="sldNum" sz="quarter" idx="11"/>
          </p:nvPr>
        </p:nvSpPr>
        <p:spPr/>
        <p:txBody>
          <a:bodyPr/>
          <a:lstStyle>
            <a:lvl1pPr>
              <a:defRPr/>
            </a:lvl1pPr>
          </a:lstStyle>
          <a:p>
            <a:fld id="{BC9A06A2-FA1E-4C2C-B41B-2B62E371F7E6}" type="slidenum">
              <a:rPr lang="en-US"/>
              <a:pPr/>
              <a:t>‹#›</a:t>
            </a:fld>
            <a:endParaRPr lang="en-US" dirty="0"/>
          </a:p>
        </p:txBody>
      </p:sp>
      <p:pic>
        <p:nvPicPr>
          <p:cNvPr id="5" name="Picture 4" descr="guts_1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90502" y="38102"/>
            <a:ext cx="648965" cy="647699"/>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8" name="Footer Placeholder 5"/>
          <p:cNvSpPr>
            <a:spLocks noGrp="1"/>
          </p:cNvSpPr>
          <p:nvPr>
            <p:ph type="ftr" sz="quarter" idx="12"/>
          </p:nvPr>
        </p:nvSpPr>
        <p:spPr>
          <a:xfrm>
            <a:off x="8043334" y="6624638"/>
            <a:ext cx="3655484" cy="228600"/>
          </a:xfrm>
          <a:prstGeom prst="rect">
            <a:avLst/>
          </a:prstGeom>
        </p:spPr>
        <p:txBody>
          <a:bodyPr/>
          <a:lstStyle>
            <a:lvl1pPr>
              <a:defRPr/>
            </a:lvl1pPr>
          </a:lstStyle>
          <a:p>
            <a:r>
              <a:rPr lang="en-US" dirty="0"/>
              <a:t>Information Briefing: TRAC-MTRY Overview</a:t>
            </a:r>
          </a:p>
        </p:txBody>
      </p:sp>
      <p:sp>
        <p:nvSpPr>
          <p:cNvPr id="11"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56999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fld id="{7AAB33DE-D8A9-404B-B929-BD5E5F7462E8}" type="datetime3">
              <a:rPr lang="en-US" smtClean="0"/>
              <a:t>20 May 2022</a:t>
            </a:fld>
            <a:endParaRPr lang="en-US" dirty="0"/>
          </a:p>
        </p:txBody>
      </p:sp>
      <p:sp>
        <p:nvSpPr>
          <p:cNvPr id="4" name="Slide Number Placeholder 3"/>
          <p:cNvSpPr>
            <a:spLocks noGrp="1"/>
          </p:cNvSpPr>
          <p:nvPr>
            <p:ph type="sldNum" sz="quarter" idx="11"/>
          </p:nvPr>
        </p:nvSpPr>
        <p:spPr/>
        <p:txBody>
          <a:bodyPr/>
          <a:lstStyle>
            <a:lvl1pPr>
              <a:defRPr/>
            </a:lvl1pPr>
          </a:lstStyle>
          <a:p>
            <a:fld id="{4044F8AE-18AF-475E-B997-94AAA33A10DD}" type="slidenum">
              <a:rPr lang="en-US"/>
              <a:pPr/>
              <a:t>‹#›</a:t>
            </a:fld>
            <a:endParaRPr lang="en-US" dirty="0"/>
          </a:p>
        </p:txBody>
      </p:sp>
      <p:pic>
        <p:nvPicPr>
          <p:cNvPr id="6" name="Picture 5" descr="guts_1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90502" y="38102"/>
            <a:ext cx="648965" cy="647699"/>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9" name="Footer Placeholder 5"/>
          <p:cNvSpPr>
            <a:spLocks noGrp="1"/>
          </p:cNvSpPr>
          <p:nvPr>
            <p:ph type="ftr" sz="quarter" idx="12"/>
          </p:nvPr>
        </p:nvSpPr>
        <p:spPr>
          <a:xfrm>
            <a:off x="8043334" y="6624638"/>
            <a:ext cx="3655484" cy="228600"/>
          </a:xfrm>
          <a:prstGeom prst="rect">
            <a:avLst/>
          </a:prstGeom>
        </p:spPr>
        <p:txBody>
          <a:bodyPr/>
          <a:lstStyle>
            <a:lvl1pPr>
              <a:defRPr/>
            </a:lvl1pPr>
          </a:lstStyle>
          <a:p>
            <a:r>
              <a:rPr lang="en-US" dirty="0"/>
              <a:t>Information Briefing: TRAC-MTRY Overview</a:t>
            </a:r>
          </a:p>
        </p:txBody>
      </p:sp>
      <p:sp>
        <p:nvSpPr>
          <p:cNvPr id="13"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649103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30 January 2019</a:t>
            </a:r>
            <a:endParaRPr lang="en-US" dirty="0"/>
          </a:p>
        </p:txBody>
      </p:sp>
      <p:sp>
        <p:nvSpPr>
          <p:cNvPr id="3" name="Slide Number Placeholder 2"/>
          <p:cNvSpPr>
            <a:spLocks noGrp="1"/>
          </p:cNvSpPr>
          <p:nvPr>
            <p:ph type="sldNum" sz="quarter" idx="11"/>
          </p:nvPr>
        </p:nvSpPr>
        <p:spPr/>
        <p:txBody>
          <a:bodyPr/>
          <a:lstStyle>
            <a:lvl1pPr>
              <a:defRPr/>
            </a:lvl1pPr>
          </a:lstStyle>
          <a:p>
            <a:fld id="{BC9A06A2-FA1E-4C2C-B41B-2B62E371F7E6}" type="slidenum">
              <a:rPr lang="en-US"/>
              <a:pPr/>
              <a:t>‹#›</a:t>
            </a:fld>
            <a:endParaRPr lang="en-US"/>
          </a:p>
        </p:txBody>
      </p:sp>
      <p:sp>
        <p:nvSpPr>
          <p:cNvPr id="8" name="Footer Placeholder 5"/>
          <p:cNvSpPr>
            <a:spLocks noGrp="1"/>
          </p:cNvSpPr>
          <p:nvPr>
            <p:ph type="ftr" sz="quarter" idx="12"/>
          </p:nvPr>
        </p:nvSpPr>
        <p:spPr>
          <a:xfrm>
            <a:off x="8043334" y="6624638"/>
            <a:ext cx="3655484" cy="228600"/>
          </a:xfrm>
          <a:prstGeom prst="rect">
            <a:avLst/>
          </a:prstGeom>
        </p:spPr>
        <p:txBody>
          <a:bodyPr/>
          <a:lstStyle>
            <a:lvl1pPr>
              <a:defRPr/>
            </a:lvl1pPr>
          </a:lstStyle>
          <a:p>
            <a:r>
              <a:rPr lang="en-US"/>
              <a:t>TRAC Standard Template</a:t>
            </a:r>
            <a:endParaRPr lang="en-US" dirty="0"/>
          </a:p>
        </p:txBody>
      </p:sp>
      <p:sp>
        <p:nvSpPr>
          <p:cNvPr id="11"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802591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3462" y="38101"/>
            <a:ext cx="592334" cy="713014"/>
          </a:xfrm>
          <a:prstGeom prst="rect">
            <a:avLst/>
          </a:prstGeom>
          <a:effectLst/>
        </p:spPr>
      </p:pic>
      <p:sp>
        <p:nvSpPr>
          <p:cNvPr id="382978" name="Rectangle 2"/>
          <p:cNvSpPr>
            <a:spLocks noChangeArrowheads="1"/>
          </p:cNvSpPr>
          <p:nvPr/>
        </p:nvSpPr>
        <p:spPr bwMode="auto">
          <a:xfrm>
            <a:off x="10974886" y="6735763"/>
            <a:ext cx="65" cy="215444"/>
          </a:xfrm>
          <a:prstGeom prst="rect">
            <a:avLst/>
          </a:prstGeom>
          <a:noFill/>
          <a:ln w="9525">
            <a:noFill/>
            <a:miter lim="800000"/>
            <a:headEnd/>
            <a:tailEnd/>
          </a:ln>
        </p:spPr>
        <p:txBody>
          <a:bodyPr wrap="none" lIns="0" tIns="0" rIns="0" bIns="0">
            <a:spAutoFit/>
          </a:bodyPr>
          <a:lstStyle/>
          <a:p>
            <a:pPr algn="ctr"/>
            <a:endParaRPr lang="en-US" sz="1400">
              <a:solidFill>
                <a:schemeClr val="bg2"/>
              </a:solidFill>
            </a:endParaRPr>
          </a:p>
        </p:txBody>
      </p:sp>
      <p:pic>
        <p:nvPicPr>
          <p:cNvPr id="7" name="Picture 6" descr="guts_19.jpg"/>
          <p:cNvPicPr>
            <a:picLocks noChangeAspect="1"/>
          </p:cNvPicPr>
          <p:nvPr userDrawn="1"/>
        </p:nvPicPr>
        <p:blipFill>
          <a:blip r:embed="rId3" cstate="print"/>
          <a:stretch>
            <a:fillRect/>
          </a:stretch>
        </p:blipFill>
        <p:spPr bwMode="auto">
          <a:xfrm>
            <a:off x="246612" y="38102"/>
            <a:ext cx="536746" cy="647699"/>
          </a:xfrm>
          <a:prstGeom prst="rect">
            <a:avLst/>
          </a:prstGeom>
          <a:noFill/>
          <a:ln w="9525">
            <a:noFill/>
            <a:miter lim="800000"/>
            <a:headEnd/>
            <a:tailEnd/>
          </a:ln>
          <a:effectLst>
            <a:outerShdw blurRad="50800" dist="50800" dir="5400000" algn="ctr" rotWithShape="0">
              <a:srgbClr val="000000">
                <a:alpha val="0"/>
              </a:srgbClr>
            </a:outerShdw>
          </a:effec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83016" y="2051051"/>
            <a:ext cx="2617502" cy="2459736"/>
          </a:xfrm>
          <a:prstGeom prst="rect">
            <a:avLst/>
          </a:prstGeom>
        </p:spPr>
      </p:pic>
    </p:spTree>
    <p:extLst>
      <p:ext uri="{BB962C8B-B14F-4D97-AF65-F5344CB8AC3E}">
        <p14:creationId xmlns:p14="http://schemas.microsoft.com/office/powerpoint/2010/main" val="3311904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FDDA6-3A52-4300-AD8A-835E1F920FF1}"/>
              </a:ext>
            </a:extLst>
          </p:cNvPr>
          <p:cNvSpPr>
            <a:spLocks noGrp="1"/>
          </p:cNvSpPr>
          <p:nvPr>
            <p:ph type="ctrTitle"/>
          </p:nvPr>
        </p:nvSpPr>
        <p:spPr>
          <a:xfrm>
            <a:off x="1457325" y="460180"/>
            <a:ext cx="9144000" cy="687387"/>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2331728-AB5E-4A1F-BAE5-2F67ADEC07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CE3DB8-B47F-4AFC-BB54-C5CDC0CAC947}"/>
              </a:ext>
            </a:extLst>
          </p:cNvPr>
          <p:cNvSpPr>
            <a:spLocks noGrp="1"/>
          </p:cNvSpPr>
          <p:nvPr>
            <p:ph type="dt" sz="half" idx="10"/>
          </p:nvPr>
        </p:nvSpPr>
        <p:spPr/>
        <p:txBody>
          <a:bodyPr/>
          <a:lstStyle/>
          <a:p>
            <a:fld id="{67687C80-A3FB-4B42-B959-FBF23612720A}" type="datetimeFigureOut">
              <a:rPr lang="en-US" smtClean="0"/>
              <a:t>5/20/2022</a:t>
            </a:fld>
            <a:endParaRPr lang="en-US"/>
          </a:p>
        </p:txBody>
      </p:sp>
      <p:sp>
        <p:nvSpPr>
          <p:cNvPr id="5" name="Footer Placeholder 4">
            <a:extLst>
              <a:ext uri="{FF2B5EF4-FFF2-40B4-BE49-F238E27FC236}">
                <a16:creationId xmlns:a16="http://schemas.microsoft.com/office/drawing/2014/main" id="{7DADC6AE-1C6A-4CE2-8FD6-0AE1E2675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C3017C-83CA-4743-B76E-AAC5EDEA4506}"/>
              </a:ext>
            </a:extLst>
          </p:cNvPr>
          <p:cNvSpPr>
            <a:spLocks noGrp="1"/>
          </p:cNvSpPr>
          <p:nvPr>
            <p:ph type="sldNum" sz="quarter" idx="12"/>
          </p:nvPr>
        </p:nvSpPr>
        <p:spPr/>
        <p:txBody>
          <a:bodyPr/>
          <a:lstStyle/>
          <a:p>
            <a:fld id="{F43BD10C-6960-4F28-97BC-01CB4F8B37B0}" type="slidenum">
              <a:rPr lang="en-US" smtClean="0"/>
              <a:t>‹#›</a:t>
            </a:fld>
            <a:endParaRPr lang="en-US"/>
          </a:p>
        </p:txBody>
      </p:sp>
      <p:sp>
        <p:nvSpPr>
          <p:cNvPr id="11" name="Rectangle 10">
            <a:extLst>
              <a:ext uri="{FF2B5EF4-FFF2-40B4-BE49-F238E27FC236}">
                <a16:creationId xmlns:a16="http://schemas.microsoft.com/office/drawing/2014/main" id="{56FFAC02-6E70-42EA-A2D4-A4FCEFA4B238}"/>
              </a:ext>
            </a:extLst>
          </p:cNvPr>
          <p:cNvSpPr/>
          <p:nvPr userDrawn="1"/>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2" name="Picture 11" descr="Logo&#10;&#10;Description automatically generated">
            <a:extLst>
              <a:ext uri="{FF2B5EF4-FFF2-40B4-BE49-F238E27FC236}">
                <a16:creationId xmlns:a16="http://schemas.microsoft.com/office/drawing/2014/main" id="{B671A27B-EC80-4BC8-859E-4089FB325D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13" name="Picture 12" descr="A picture containing text, sign, arch&#10;&#10;Description automatically generated">
            <a:extLst>
              <a:ext uri="{FF2B5EF4-FFF2-40B4-BE49-F238E27FC236}">
                <a16:creationId xmlns:a16="http://schemas.microsoft.com/office/drawing/2014/main" id="{4C279DEE-364A-4AB5-BB56-CCB70A4C2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14" name="Picture 13">
            <a:extLst>
              <a:ext uri="{FF2B5EF4-FFF2-40B4-BE49-F238E27FC236}">
                <a16:creationId xmlns:a16="http://schemas.microsoft.com/office/drawing/2014/main" id="{7DEB3F53-39E4-40AD-BDFE-5DE620E59E02}"/>
              </a:ext>
            </a:extLst>
          </p:cNvPr>
          <p:cNvPicPr>
            <a:picLocks noChangeAspect="1"/>
          </p:cNvPicPr>
          <p:nvPr userDrawn="1"/>
        </p:nvPicPr>
        <p:blipFill>
          <a:blip r:embed="rId4"/>
          <a:stretch>
            <a:fillRect/>
          </a:stretch>
        </p:blipFill>
        <p:spPr>
          <a:xfrm>
            <a:off x="70547" y="116277"/>
            <a:ext cx="1654081" cy="1138473"/>
          </a:xfrm>
          <a:prstGeom prst="rect">
            <a:avLst/>
          </a:prstGeom>
        </p:spPr>
      </p:pic>
    </p:spTree>
    <p:extLst>
      <p:ext uri="{BB962C8B-B14F-4D97-AF65-F5344CB8AC3E}">
        <p14:creationId xmlns:p14="http://schemas.microsoft.com/office/powerpoint/2010/main" val="1314036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9AEAE-FFFC-44D2-AB24-5CCB943E0982}"/>
              </a:ext>
            </a:extLst>
          </p:cNvPr>
          <p:cNvSpPr>
            <a:spLocks noGrp="1"/>
          </p:cNvSpPr>
          <p:nvPr>
            <p:ph type="title"/>
          </p:nvPr>
        </p:nvSpPr>
        <p:spPr>
          <a:xfrm>
            <a:off x="838200" y="365125"/>
            <a:ext cx="10515600" cy="1325563"/>
          </a:xfrm>
          <a:prstGeom prst="rect">
            <a:avLst/>
          </a:prstGeom>
        </p:spPr>
        <p:txBody>
          <a:bodyPr/>
          <a:lstStyle>
            <a:lvl1pPr algn="ct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F5EC46E-2DB5-4EE7-91D4-F68AF770767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E3333-D907-4ECE-BE3F-17C00F3DC182}"/>
              </a:ext>
            </a:extLst>
          </p:cNvPr>
          <p:cNvSpPr>
            <a:spLocks noGrp="1"/>
          </p:cNvSpPr>
          <p:nvPr>
            <p:ph type="dt" sz="half" idx="10"/>
          </p:nvPr>
        </p:nvSpPr>
        <p:spPr/>
        <p:txBody>
          <a:bodyPr/>
          <a:lstStyle/>
          <a:p>
            <a:fld id="{67687C80-A3FB-4B42-B959-FBF23612720A}" type="datetimeFigureOut">
              <a:rPr lang="en-US" smtClean="0"/>
              <a:t>5/20/2022</a:t>
            </a:fld>
            <a:endParaRPr lang="en-US"/>
          </a:p>
        </p:txBody>
      </p:sp>
      <p:sp>
        <p:nvSpPr>
          <p:cNvPr id="5" name="Footer Placeholder 4">
            <a:extLst>
              <a:ext uri="{FF2B5EF4-FFF2-40B4-BE49-F238E27FC236}">
                <a16:creationId xmlns:a16="http://schemas.microsoft.com/office/drawing/2014/main" id="{92CA6558-978E-4A5C-B35B-65EC9EB320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AB92E4-2578-43EB-BE09-F72F53E328DB}"/>
              </a:ext>
            </a:extLst>
          </p:cNvPr>
          <p:cNvSpPr>
            <a:spLocks noGrp="1"/>
          </p:cNvSpPr>
          <p:nvPr>
            <p:ph type="sldNum" sz="quarter" idx="12"/>
          </p:nvPr>
        </p:nvSpPr>
        <p:spPr/>
        <p:txBody>
          <a:bodyPr/>
          <a:lstStyle/>
          <a:p>
            <a:fld id="{F43BD10C-6960-4F28-97BC-01CB4F8B37B0}" type="slidenum">
              <a:rPr lang="en-US" smtClean="0"/>
              <a:t>‹#›</a:t>
            </a:fld>
            <a:endParaRPr lang="en-US"/>
          </a:p>
        </p:txBody>
      </p:sp>
      <p:sp>
        <p:nvSpPr>
          <p:cNvPr id="7" name="Rectangle 6">
            <a:extLst>
              <a:ext uri="{FF2B5EF4-FFF2-40B4-BE49-F238E27FC236}">
                <a16:creationId xmlns:a16="http://schemas.microsoft.com/office/drawing/2014/main" id="{352F7524-51E2-4345-B83D-E8DE04E2B32D}"/>
              </a:ext>
            </a:extLst>
          </p:cNvPr>
          <p:cNvSpPr/>
          <p:nvPr userDrawn="1"/>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9B6D8283-46D5-4990-B6AB-0289C65F64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9" name="Picture 8" descr="A picture containing text, sign, arch&#10;&#10;Description automatically generated">
            <a:extLst>
              <a:ext uri="{FF2B5EF4-FFF2-40B4-BE49-F238E27FC236}">
                <a16:creationId xmlns:a16="http://schemas.microsoft.com/office/drawing/2014/main" id="{404E81CA-A7EC-4DEF-B0C9-11072C9D0F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10" name="Picture 9">
            <a:extLst>
              <a:ext uri="{FF2B5EF4-FFF2-40B4-BE49-F238E27FC236}">
                <a16:creationId xmlns:a16="http://schemas.microsoft.com/office/drawing/2014/main" id="{3E1DA612-EB05-4A64-87A0-F51C7F62C136}"/>
              </a:ext>
            </a:extLst>
          </p:cNvPr>
          <p:cNvPicPr>
            <a:picLocks noChangeAspect="1"/>
          </p:cNvPicPr>
          <p:nvPr userDrawn="1"/>
        </p:nvPicPr>
        <p:blipFill>
          <a:blip r:embed="rId4"/>
          <a:stretch>
            <a:fillRect/>
          </a:stretch>
        </p:blipFill>
        <p:spPr>
          <a:xfrm>
            <a:off x="70547" y="116277"/>
            <a:ext cx="1654081" cy="1138473"/>
          </a:xfrm>
          <a:prstGeom prst="rect">
            <a:avLst/>
          </a:prstGeom>
        </p:spPr>
      </p:pic>
    </p:spTree>
    <p:extLst>
      <p:ext uri="{BB962C8B-B14F-4D97-AF65-F5344CB8AC3E}">
        <p14:creationId xmlns:p14="http://schemas.microsoft.com/office/powerpoint/2010/main" val="2550349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E7AC1-91DB-4346-B9A8-06F18ED0A5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B361E2-B503-49C4-A407-B7314218312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4083BB-F193-4EBF-AEF7-78F1976E38E7}"/>
              </a:ext>
            </a:extLst>
          </p:cNvPr>
          <p:cNvSpPr>
            <a:spLocks noGrp="1"/>
          </p:cNvSpPr>
          <p:nvPr>
            <p:ph type="dt" sz="half" idx="10"/>
          </p:nvPr>
        </p:nvSpPr>
        <p:spPr/>
        <p:txBody>
          <a:bodyPr/>
          <a:lstStyle/>
          <a:p>
            <a:fld id="{67687C80-A3FB-4B42-B959-FBF23612720A}" type="datetimeFigureOut">
              <a:rPr lang="en-US" smtClean="0"/>
              <a:t>5/20/2022</a:t>
            </a:fld>
            <a:endParaRPr lang="en-US"/>
          </a:p>
        </p:txBody>
      </p:sp>
      <p:sp>
        <p:nvSpPr>
          <p:cNvPr id="5" name="Footer Placeholder 4">
            <a:extLst>
              <a:ext uri="{FF2B5EF4-FFF2-40B4-BE49-F238E27FC236}">
                <a16:creationId xmlns:a16="http://schemas.microsoft.com/office/drawing/2014/main" id="{996E8427-ADB1-4794-A12D-F92DC8728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8A5E7-876F-41C3-B3B9-72D9E6E44484}"/>
              </a:ext>
            </a:extLst>
          </p:cNvPr>
          <p:cNvSpPr>
            <a:spLocks noGrp="1"/>
          </p:cNvSpPr>
          <p:nvPr>
            <p:ph type="sldNum" sz="quarter" idx="12"/>
          </p:nvPr>
        </p:nvSpPr>
        <p:spPr/>
        <p:txBody>
          <a:bodyPr/>
          <a:lstStyle/>
          <a:p>
            <a:fld id="{F43BD10C-6960-4F28-97BC-01CB4F8B37B0}" type="slidenum">
              <a:rPr lang="en-US" smtClean="0"/>
              <a:t>‹#›</a:t>
            </a:fld>
            <a:endParaRPr lang="en-US"/>
          </a:p>
        </p:txBody>
      </p:sp>
      <p:sp>
        <p:nvSpPr>
          <p:cNvPr id="7" name="Rectangle 6">
            <a:extLst>
              <a:ext uri="{FF2B5EF4-FFF2-40B4-BE49-F238E27FC236}">
                <a16:creationId xmlns:a16="http://schemas.microsoft.com/office/drawing/2014/main" id="{C4A7408A-2D44-4558-9201-514F5E4A32D6}"/>
              </a:ext>
            </a:extLst>
          </p:cNvPr>
          <p:cNvSpPr/>
          <p:nvPr userDrawn="1"/>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7D13C399-8A22-4E75-BCC7-DE581FBAB8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9" name="Picture 8" descr="A picture containing text, sign, arch&#10;&#10;Description automatically generated">
            <a:extLst>
              <a:ext uri="{FF2B5EF4-FFF2-40B4-BE49-F238E27FC236}">
                <a16:creationId xmlns:a16="http://schemas.microsoft.com/office/drawing/2014/main" id="{10E43C9B-0290-43F8-99CC-77C3C8A298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10" name="Picture 9">
            <a:extLst>
              <a:ext uri="{FF2B5EF4-FFF2-40B4-BE49-F238E27FC236}">
                <a16:creationId xmlns:a16="http://schemas.microsoft.com/office/drawing/2014/main" id="{0973EA90-A217-4DC9-AEB6-513AB38337D3}"/>
              </a:ext>
            </a:extLst>
          </p:cNvPr>
          <p:cNvPicPr>
            <a:picLocks noChangeAspect="1"/>
          </p:cNvPicPr>
          <p:nvPr userDrawn="1"/>
        </p:nvPicPr>
        <p:blipFill>
          <a:blip r:embed="rId4"/>
          <a:stretch>
            <a:fillRect/>
          </a:stretch>
        </p:blipFill>
        <p:spPr>
          <a:xfrm>
            <a:off x="70547" y="116277"/>
            <a:ext cx="1654081" cy="1138473"/>
          </a:xfrm>
          <a:prstGeom prst="rect">
            <a:avLst/>
          </a:prstGeom>
        </p:spPr>
      </p:pic>
    </p:spTree>
    <p:extLst>
      <p:ext uri="{BB962C8B-B14F-4D97-AF65-F5344CB8AC3E}">
        <p14:creationId xmlns:p14="http://schemas.microsoft.com/office/powerpoint/2010/main" val="1827262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91B7-71CB-4D64-BE6D-7AC531C3E8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5111B7B-2D94-4429-A32B-A8B0FDE7983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A6CA04-9E6F-4958-A1A1-9FE4D68D2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86D99D-A68A-457C-A9D6-0FA70CFCFF68}"/>
              </a:ext>
            </a:extLst>
          </p:cNvPr>
          <p:cNvSpPr>
            <a:spLocks noGrp="1"/>
          </p:cNvSpPr>
          <p:nvPr>
            <p:ph type="dt" sz="half" idx="10"/>
          </p:nvPr>
        </p:nvSpPr>
        <p:spPr/>
        <p:txBody>
          <a:bodyPr/>
          <a:lstStyle/>
          <a:p>
            <a:fld id="{67687C80-A3FB-4B42-B959-FBF23612720A}" type="datetimeFigureOut">
              <a:rPr lang="en-US" smtClean="0"/>
              <a:t>5/20/2022</a:t>
            </a:fld>
            <a:endParaRPr lang="en-US"/>
          </a:p>
        </p:txBody>
      </p:sp>
      <p:sp>
        <p:nvSpPr>
          <p:cNvPr id="6" name="Footer Placeholder 5">
            <a:extLst>
              <a:ext uri="{FF2B5EF4-FFF2-40B4-BE49-F238E27FC236}">
                <a16:creationId xmlns:a16="http://schemas.microsoft.com/office/drawing/2014/main" id="{A5C63F48-D9A1-465C-9B50-F4496C24B5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D3857-D7CC-4EFA-A16F-AA3DFF095518}"/>
              </a:ext>
            </a:extLst>
          </p:cNvPr>
          <p:cNvSpPr>
            <a:spLocks noGrp="1"/>
          </p:cNvSpPr>
          <p:nvPr>
            <p:ph type="sldNum" sz="quarter" idx="12"/>
          </p:nvPr>
        </p:nvSpPr>
        <p:spPr/>
        <p:txBody>
          <a:bodyPr/>
          <a:lstStyle/>
          <a:p>
            <a:fld id="{F43BD10C-6960-4F28-97BC-01CB4F8B37B0}" type="slidenum">
              <a:rPr lang="en-US" smtClean="0"/>
              <a:t>‹#›</a:t>
            </a:fld>
            <a:endParaRPr lang="en-US"/>
          </a:p>
        </p:txBody>
      </p:sp>
      <p:sp>
        <p:nvSpPr>
          <p:cNvPr id="8" name="Rectangle 7">
            <a:extLst>
              <a:ext uri="{FF2B5EF4-FFF2-40B4-BE49-F238E27FC236}">
                <a16:creationId xmlns:a16="http://schemas.microsoft.com/office/drawing/2014/main" id="{4DE01F29-C56C-44BA-B74C-19CD4A3129BC}"/>
              </a:ext>
            </a:extLst>
          </p:cNvPr>
          <p:cNvSpPr/>
          <p:nvPr userDrawn="1"/>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6E5D2CD0-11A1-45A1-B495-159AB38E99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10" name="Picture 9" descr="A picture containing text, sign, arch&#10;&#10;Description automatically generated">
            <a:extLst>
              <a:ext uri="{FF2B5EF4-FFF2-40B4-BE49-F238E27FC236}">
                <a16:creationId xmlns:a16="http://schemas.microsoft.com/office/drawing/2014/main" id="{87E0F6D4-EFB3-4A39-A560-57B5E9B1B7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11" name="Picture 10">
            <a:extLst>
              <a:ext uri="{FF2B5EF4-FFF2-40B4-BE49-F238E27FC236}">
                <a16:creationId xmlns:a16="http://schemas.microsoft.com/office/drawing/2014/main" id="{49816936-0CC9-4609-98F7-36412B3DE66D}"/>
              </a:ext>
            </a:extLst>
          </p:cNvPr>
          <p:cNvPicPr>
            <a:picLocks noChangeAspect="1"/>
          </p:cNvPicPr>
          <p:nvPr userDrawn="1"/>
        </p:nvPicPr>
        <p:blipFill>
          <a:blip r:embed="rId4"/>
          <a:stretch>
            <a:fillRect/>
          </a:stretch>
        </p:blipFill>
        <p:spPr>
          <a:xfrm>
            <a:off x="70547" y="116277"/>
            <a:ext cx="1654081" cy="1138473"/>
          </a:xfrm>
          <a:prstGeom prst="rect">
            <a:avLst/>
          </a:prstGeom>
        </p:spPr>
      </p:pic>
    </p:spTree>
    <p:extLst>
      <p:ext uri="{BB962C8B-B14F-4D97-AF65-F5344CB8AC3E}">
        <p14:creationId xmlns:p14="http://schemas.microsoft.com/office/powerpoint/2010/main" val="1827034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68275" indent="-168275">
              <a:defRPr sz="2000"/>
            </a:lvl1pPr>
            <a:lvl2pPr marL="625475" indent="-168275">
              <a:defRPr sz="1800"/>
            </a:lvl2pPr>
            <a:lvl3pPr marL="1082675" indent="-168275">
              <a:defRPr sz="1600"/>
            </a:lvl3pPr>
            <a:lvl4pPr marL="1539875" indent="-168275">
              <a:defRPr sz="1600"/>
            </a:lvl4pPr>
            <a:lvl5pPr marL="1997075" indent="-168275">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a:t>30 January 2019</a:t>
            </a:r>
            <a:endParaRPr lang="en-US" dirty="0"/>
          </a:p>
        </p:txBody>
      </p:sp>
      <p:sp>
        <p:nvSpPr>
          <p:cNvPr id="5" name="Slide Number Placeholder 4"/>
          <p:cNvSpPr>
            <a:spLocks noGrp="1"/>
          </p:cNvSpPr>
          <p:nvPr>
            <p:ph type="sldNum" sz="quarter" idx="11"/>
          </p:nvPr>
        </p:nvSpPr>
        <p:spPr/>
        <p:txBody>
          <a:bodyPr/>
          <a:lstStyle>
            <a:lvl1pPr>
              <a:defRPr/>
            </a:lvl1pPr>
          </a:lstStyle>
          <a:p>
            <a:fld id="{579C08C6-1765-4A7E-8E22-E5C126275C8F}" type="slidenum">
              <a:rPr lang="en-US"/>
              <a:pPr/>
              <a:t>‹#›</a:t>
            </a:fld>
            <a:endParaRPr lang="en-US"/>
          </a:p>
        </p:txBody>
      </p:sp>
      <p:sp>
        <p:nvSpPr>
          <p:cNvPr id="6" name="Footer Placeholder 5"/>
          <p:cNvSpPr>
            <a:spLocks noGrp="1"/>
          </p:cNvSpPr>
          <p:nvPr>
            <p:ph type="ftr" sz="quarter" idx="12"/>
          </p:nvPr>
        </p:nvSpPr>
        <p:spPr>
          <a:xfrm>
            <a:off x="8043334" y="6624638"/>
            <a:ext cx="3655484" cy="228600"/>
          </a:xfrm>
          <a:prstGeom prst="rect">
            <a:avLst/>
          </a:prstGeom>
        </p:spPr>
        <p:txBody>
          <a:bodyPr/>
          <a:lstStyle>
            <a:lvl1pPr>
              <a:defRPr/>
            </a:lvl1pPr>
          </a:lstStyle>
          <a:p>
            <a:r>
              <a:rPr lang="en-US"/>
              <a:t>TRAC Standard Template</a:t>
            </a:r>
          </a:p>
        </p:txBody>
      </p:sp>
      <p:sp>
        <p:nvSpPr>
          <p:cNvPr id="10" name="Footer Placeholder 5"/>
          <p:cNvSpPr txBox="1">
            <a:spLocks/>
          </p:cNvSpPr>
          <p:nvPr userDrawn="1"/>
        </p:nvSpPr>
        <p:spPr bwMode="auto">
          <a:xfrm>
            <a:off x="8026401" y="6629400"/>
            <a:ext cx="3655484" cy="2286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chemeClr val="bg2"/>
              </a:solidFill>
              <a:effectLst/>
              <a:uLnTx/>
              <a:uFillTx/>
              <a:latin typeface="Arial" charset="0"/>
              <a:ea typeface="+mn-ea"/>
              <a:cs typeface="+mn-cs"/>
            </a:endParaRPr>
          </a:p>
        </p:txBody>
      </p:sp>
      <p:sp>
        <p:nvSpPr>
          <p:cNvPr id="12"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3913307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7320F-AC92-4003-B0E9-7BA390CD1C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0E14DE-C4C9-4814-BAE3-9A51DC4FE55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C64640-7C42-4E9D-9465-155AA8B5FB9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F60DC5-4FC4-48FB-9F61-7A7255EC57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88D20E-AA18-4867-8077-60B068CCE01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F68EE0-CA0A-4F48-A05F-257614C642C4}"/>
              </a:ext>
            </a:extLst>
          </p:cNvPr>
          <p:cNvSpPr>
            <a:spLocks noGrp="1"/>
          </p:cNvSpPr>
          <p:nvPr>
            <p:ph type="dt" sz="half" idx="10"/>
          </p:nvPr>
        </p:nvSpPr>
        <p:spPr/>
        <p:txBody>
          <a:bodyPr/>
          <a:lstStyle/>
          <a:p>
            <a:fld id="{67687C80-A3FB-4B42-B959-FBF23612720A}" type="datetimeFigureOut">
              <a:rPr lang="en-US" smtClean="0"/>
              <a:t>5/20/2022</a:t>
            </a:fld>
            <a:endParaRPr lang="en-US"/>
          </a:p>
        </p:txBody>
      </p:sp>
      <p:sp>
        <p:nvSpPr>
          <p:cNvPr id="8" name="Footer Placeholder 7">
            <a:extLst>
              <a:ext uri="{FF2B5EF4-FFF2-40B4-BE49-F238E27FC236}">
                <a16:creationId xmlns:a16="http://schemas.microsoft.com/office/drawing/2014/main" id="{51478533-C9AA-40E0-AB62-E9118C68C3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2C6E75-40D1-45DE-96AB-4295BB14EFAE}"/>
              </a:ext>
            </a:extLst>
          </p:cNvPr>
          <p:cNvSpPr>
            <a:spLocks noGrp="1"/>
          </p:cNvSpPr>
          <p:nvPr>
            <p:ph type="sldNum" sz="quarter" idx="12"/>
          </p:nvPr>
        </p:nvSpPr>
        <p:spPr/>
        <p:txBody>
          <a:bodyPr/>
          <a:lstStyle/>
          <a:p>
            <a:fld id="{F43BD10C-6960-4F28-97BC-01CB4F8B37B0}" type="slidenum">
              <a:rPr lang="en-US" smtClean="0"/>
              <a:t>‹#›</a:t>
            </a:fld>
            <a:endParaRPr lang="en-US"/>
          </a:p>
        </p:txBody>
      </p:sp>
      <p:sp>
        <p:nvSpPr>
          <p:cNvPr id="10" name="Rectangle 9">
            <a:extLst>
              <a:ext uri="{FF2B5EF4-FFF2-40B4-BE49-F238E27FC236}">
                <a16:creationId xmlns:a16="http://schemas.microsoft.com/office/drawing/2014/main" id="{BA9E5AFD-023C-4F81-AC69-CA6B92BA5551}"/>
              </a:ext>
            </a:extLst>
          </p:cNvPr>
          <p:cNvSpPr/>
          <p:nvPr userDrawn="1"/>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49EFE95A-98CD-42B8-95BE-88AB6E0384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12" name="Picture 11" descr="A picture containing text, sign, arch&#10;&#10;Description automatically generated">
            <a:extLst>
              <a:ext uri="{FF2B5EF4-FFF2-40B4-BE49-F238E27FC236}">
                <a16:creationId xmlns:a16="http://schemas.microsoft.com/office/drawing/2014/main" id="{A798E2C6-397A-4620-8470-88C1BAF486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13" name="Picture 12">
            <a:extLst>
              <a:ext uri="{FF2B5EF4-FFF2-40B4-BE49-F238E27FC236}">
                <a16:creationId xmlns:a16="http://schemas.microsoft.com/office/drawing/2014/main" id="{BD9D885A-DE5E-442A-9921-C3F4A6C8CFF7}"/>
              </a:ext>
            </a:extLst>
          </p:cNvPr>
          <p:cNvPicPr>
            <a:picLocks noChangeAspect="1"/>
          </p:cNvPicPr>
          <p:nvPr userDrawn="1"/>
        </p:nvPicPr>
        <p:blipFill>
          <a:blip r:embed="rId4"/>
          <a:stretch>
            <a:fillRect/>
          </a:stretch>
        </p:blipFill>
        <p:spPr>
          <a:xfrm>
            <a:off x="70547" y="116277"/>
            <a:ext cx="1654081" cy="1138473"/>
          </a:xfrm>
          <a:prstGeom prst="rect">
            <a:avLst/>
          </a:prstGeom>
        </p:spPr>
      </p:pic>
    </p:spTree>
    <p:extLst>
      <p:ext uri="{BB962C8B-B14F-4D97-AF65-F5344CB8AC3E}">
        <p14:creationId xmlns:p14="http://schemas.microsoft.com/office/powerpoint/2010/main" val="2850975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A6E8F-BB79-4F74-8283-BACBA6FE93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A38955-E684-4114-9ACA-C7D628D35CF1}"/>
              </a:ext>
            </a:extLst>
          </p:cNvPr>
          <p:cNvSpPr>
            <a:spLocks noGrp="1"/>
          </p:cNvSpPr>
          <p:nvPr>
            <p:ph type="dt" sz="half" idx="10"/>
          </p:nvPr>
        </p:nvSpPr>
        <p:spPr/>
        <p:txBody>
          <a:bodyPr/>
          <a:lstStyle/>
          <a:p>
            <a:fld id="{67687C80-A3FB-4B42-B959-FBF23612720A}" type="datetimeFigureOut">
              <a:rPr lang="en-US" smtClean="0"/>
              <a:t>5/20/2022</a:t>
            </a:fld>
            <a:endParaRPr lang="en-US"/>
          </a:p>
        </p:txBody>
      </p:sp>
      <p:sp>
        <p:nvSpPr>
          <p:cNvPr id="4" name="Footer Placeholder 3">
            <a:extLst>
              <a:ext uri="{FF2B5EF4-FFF2-40B4-BE49-F238E27FC236}">
                <a16:creationId xmlns:a16="http://schemas.microsoft.com/office/drawing/2014/main" id="{076F5F23-1D87-472C-901B-B2139396DD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E01C67-D0B2-4465-8782-D12CDE981C89}"/>
              </a:ext>
            </a:extLst>
          </p:cNvPr>
          <p:cNvSpPr>
            <a:spLocks noGrp="1"/>
          </p:cNvSpPr>
          <p:nvPr>
            <p:ph type="sldNum" sz="quarter" idx="12"/>
          </p:nvPr>
        </p:nvSpPr>
        <p:spPr/>
        <p:txBody>
          <a:bodyPr/>
          <a:lstStyle/>
          <a:p>
            <a:fld id="{F43BD10C-6960-4F28-97BC-01CB4F8B37B0}" type="slidenum">
              <a:rPr lang="en-US" smtClean="0"/>
              <a:t>‹#›</a:t>
            </a:fld>
            <a:endParaRPr lang="en-US"/>
          </a:p>
        </p:txBody>
      </p:sp>
      <p:sp>
        <p:nvSpPr>
          <p:cNvPr id="6" name="Rectangle 5">
            <a:extLst>
              <a:ext uri="{FF2B5EF4-FFF2-40B4-BE49-F238E27FC236}">
                <a16:creationId xmlns:a16="http://schemas.microsoft.com/office/drawing/2014/main" id="{760EDEA0-B124-4DC0-9E38-301DB5A75051}"/>
              </a:ext>
            </a:extLst>
          </p:cNvPr>
          <p:cNvSpPr/>
          <p:nvPr userDrawn="1"/>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7F4F2851-0387-4F32-B201-76622F04A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8" name="Picture 7" descr="A picture containing text, sign, arch&#10;&#10;Description automatically generated">
            <a:extLst>
              <a:ext uri="{FF2B5EF4-FFF2-40B4-BE49-F238E27FC236}">
                <a16:creationId xmlns:a16="http://schemas.microsoft.com/office/drawing/2014/main" id="{03757287-6099-469E-B37D-BD514AF10E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9" name="Picture 8">
            <a:extLst>
              <a:ext uri="{FF2B5EF4-FFF2-40B4-BE49-F238E27FC236}">
                <a16:creationId xmlns:a16="http://schemas.microsoft.com/office/drawing/2014/main" id="{044F3942-F1F2-4B70-AA5E-6275B6FA8F99}"/>
              </a:ext>
            </a:extLst>
          </p:cNvPr>
          <p:cNvPicPr>
            <a:picLocks noChangeAspect="1"/>
          </p:cNvPicPr>
          <p:nvPr userDrawn="1"/>
        </p:nvPicPr>
        <p:blipFill>
          <a:blip r:embed="rId4"/>
          <a:stretch>
            <a:fillRect/>
          </a:stretch>
        </p:blipFill>
        <p:spPr>
          <a:xfrm>
            <a:off x="70547" y="116277"/>
            <a:ext cx="1654081" cy="1138473"/>
          </a:xfrm>
          <a:prstGeom prst="rect">
            <a:avLst/>
          </a:prstGeom>
        </p:spPr>
      </p:pic>
    </p:spTree>
    <p:extLst>
      <p:ext uri="{BB962C8B-B14F-4D97-AF65-F5344CB8AC3E}">
        <p14:creationId xmlns:p14="http://schemas.microsoft.com/office/powerpoint/2010/main" val="2427409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957CA3-2FD8-4513-9358-A031A021F22C}"/>
              </a:ext>
            </a:extLst>
          </p:cNvPr>
          <p:cNvSpPr>
            <a:spLocks noGrp="1"/>
          </p:cNvSpPr>
          <p:nvPr>
            <p:ph type="dt" sz="half" idx="10"/>
          </p:nvPr>
        </p:nvSpPr>
        <p:spPr/>
        <p:txBody>
          <a:bodyPr/>
          <a:lstStyle/>
          <a:p>
            <a:fld id="{67687C80-A3FB-4B42-B959-FBF23612720A}" type="datetimeFigureOut">
              <a:rPr lang="en-US" smtClean="0"/>
              <a:t>5/20/2022</a:t>
            </a:fld>
            <a:endParaRPr lang="en-US"/>
          </a:p>
        </p:txBody>
      </p:sp>
      <p:sp>
        <p:nvSpPr>
          <p:cNvPr id="3" name="Footer Placeholder 2">
            <a:extLst>
              <a:ext uri="{FF2B5EF4-FFF2-40B4-BE49-F238E27FC236}">
                <a16:creationId xmlns:a16="http://schemas.microsoft.com/office/drawing/2014/main" id="{BF8725C7-CA30-4741-B835-79CEAFDCAF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23EE13-E417-4F6D-AC1C-08204922C63D}"/>
              </a:ext>
            </a:extLst>
          </p:cNvPr>
          <p:cNvSpPr>
            <a:spLocks noGrp="1"/>
          </p:cNvSpPr>
          <p:nvPr>
            <p:ph type="sldNum" sz="quarter" idx="12"/>
          </p:nvPr>
        </p:nvSpPr>
        <p:spPr/>
        <p:txBody>
          <a:bodyPr/>
          <a:lstStyle/>
          <a:p>
            <a:fld id="{F43BD10C-6960-4F28-97BC-01CB4F8B37B0}" type="slidenum">
              <a:rPr lang="en-US" smtClean="0"/>
              <a:t>‹#›</a:t>
            </a:fld>
            <a:endParaRPr lang="en-US"/>
          </a:p>
        </p:txBody>
      </p:sp>
      <p:sp>
        <p:nvSpPr>
          <p:cNvPr id="5" name="Rectangle 4">
            <a:extLst>
              <a:ext uri="{FF2B5EF4-FFF2-40B4-BE49-F238E27FC236}">
                <a16:creationId xmlns:a16="http://schemas.microsoft.com/office/drawing/2014/main" id="{A505B60E-DA32-4E9D-A5AF-5116D53EC049}"/>
              </a:ext>
            </a:extLst>
          </p:cNvPr>
          <p:cNvSpPr/>
          <p:nvPr userDrawn="1"/>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6" name="Picture 5" descr="Logo&#10;&#10;Description automatically generated">
            <a:extLst>
              <a:ext uri="{FF2B5EF4-FFF2-40B4-BE49-F238E27FC236}">
                <a16:creationId xmlns:a16="http://schemas.microsoft.com/office/drawing/2014/main" id="{7953F755-0656-41C0-93B0-5E8A73379D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7" name="Picture 6" descr="A picture containing text, sign, arch&#10;&#10;Description automatically generated">
            <a:extLst>
              <a:ext uri="{FF2B5EF4-FFF2-40B4-BE49-F238E27FC236}">
                <a16:creationId xmlns:a16="http://schemas.microsoft.com/office/drawing/2014/main" id="{AE62FEBE-BB15-4311-B18E-ECEE4B7444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8" name="Picture 7">
            <a:extLst>
              <a:ext uri="{FF2B5EF4-FFF2-40B4-BE49-F238E27FC236}">
                <a16:creationId xmlns:a16="http://schemas.microsoft.com/office/drawing/2014/main" id="{21E5C5CD-5206-4306-86DD-42AE5B7FF303}"/>
              </a:ext>
            </a:extLst>
          </p:cNvPr>
          <p:cNvPicPr>
            <a:picLocks noChangeAspect="1"/>
          </p:cNvPicPr>
          <p:nvPr userDrawn="1"/>
        </p:nvPicPr>
        <p:blipFill>
          <a:blip r:embed="rId4"/>
          <a:stretch>
            <a:fillRect/>
          </a:stretch>
        </p:blipFill>
        <p:spPr>
          <a:xfrm>
            <a:off x="70547" y="116277"/>
            <a:ext cx="1654081" cy="1138473"/>
          </a:xfrm>
          <a:prstGeom prst="rect">
            <a:avLst/>
          </a:prstGeom>
        </p:spPr>
      </p:pic>
    </p:spTree>
    <p:extLst>
      <p:ext uri="{BB962C8B-B14F-4D97-AF65-F5344CB8AC3E}">
        <p14:creationId xmlns:p14="http://schemas.microsoft.com/office/powerpoint/2010/main" val="1587058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B7342-D469-4C1A-8180-07504B0E6D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0F8D70-865E-4489-BF9E-D8A640B0F11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CAA42C-E981-4B0E-BE99-37196F069D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49F96-774B-45A3-997E-88BDAD16C77B}"/>
              </a:ext>
            </a:extLst>
          </p:cNvPr>
          <p:cNvSpPr>
            <a:spLocks noGrp="1"/>
          </p:cNvSpPr>
          <p:nvPr>
            <p:ph type="dt" sz="half" idx="10"/>
          </p:nvPr>
        </p:nvSpPr>
        <p:spPr/>
        <p:txBody>
          <a:bodyPr/>
          <a:lstStyle/>
          <a:p>
            <a:fld id="{67687C80-A3FB-4B42-B959-FBF23612720A}" type="datetimeFigureOut">
              <a:rPr lang="en-US" smtClean="0"/>
              <a:t>5/20/2022</a:t>
            </a:fld>
            <a:endParaRPr lang="en-US"/>
          </a:p>
        </p:txBody>
      </p:sp>
      <p:sp>
        <p:nvSpPr>
          <p:cNvPr id="6" name="Footer Placeholder 5">
            <a:extLst>
              <a:ext uri="{FF2B5EF4-FFF2-40B4-BE49-F238E27FC236}">
                <a16:creationId xmlns:a16="http://schemas.microsoft.com/office/drawing/2014/main" id="{FAF9BBD6-5E64-4A47-B4B7-4F26E5DF4F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C7F88B-4CB7-4926-B381-2196634B8C51}"/>
              </a:ext>
            </a:extLst>
          </p:cNvPr>
          <p:cNvSpPr>
            <a:spLocks noGrp="1"/>
          </p:cNvSpPr>
          <p:nvPr>
            <p:ph type="sldNum" sz="quarter" idx="12"/>
          </p:nvPr>
        </p:nvSpPr>
        <p:spPr/>
        <p:txBody>
          <a:bodyPr/>
          <a:lstStyle/>
          <a:p>
            <a:fld id="{F43BD10C-6960-4F28-97BC-01CB4F8B37B0}" type="slidenum">
              <a:rPr lang="en-US" smtClean="0"/>
              <a:t>‹#›</a:t>
            </a:fld>
            <a:endParaRPr lang="en-US"/>
          </a:p>
        </p:txBody>
      </p:sp>
      <p:sp>
        <p:nvSpPr>
          <p:cNvPr id="8" name="Rectangle 7">
            <a:extLst>
              <a:ext uri="{FF2B5EF4-FFF2-40B4-BE49-F238E27FC236}">
                <a16:creationId xmlns:a16="http://schemas.microsoft.com/office/drawing/2014/main" id="{AC251669-05D2-4EB3-BEAB-D7D15759C104}"/>
              </a:ext>
            </a:extLst>
          </p:cNvPr>
          <p:cNvSpPr/>
          <p:nvPr userDrawn="1"/>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4E1E64E9-1909-4826-8EB9-6137BC23F4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10" name="Picture 9" descr="A picture containing text, sign, arch&#10;&#10;Description automatically generated">
            <a:extLst>
              <a:ext uri="{FF2B5EF4-FFF2-40B4-BE49-F238E27FC236}">
                <a16:creationId xmlns:a16="http://schemas.microsoft.com/office/drawing/2014/main" id="{E554890F-F5C4-49F9-B771-1E7B05C921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11" name="Picture 10">
            <a:extLst>
              <a:ext uri="{FF2B5EF4-FFF2-40B4-BE49-F238E27FC236}">
                <a16:creationId xmlns:a16="http://schemas.microsoft.com/office/drawing/2014/main" id="{69271456-C3E0-435B-A8F7-945CAAA3F6C7}"/>
              </a:ext>
            </a:extLst>
          </p:cNvPr>
          <p:cNvPicPr>
            <a:picLocks noChangeAspect="1"/>
          </p:cNvPicPr>
          <p:nvPr userDrawn="1"/>
        </p:nvPicPr>
        <p:blipFill>
          <a:blip r:embed="rId4"/>
          <a:stretch>
            <a:fillRect/>
          </a:stretch>
        </p:blipFill>
        <p:spPr>
          <a:xfrm>
            <a:off x="70547" y="116277"/>
            <a:ext cx="1654081" cy="1138473"/>
          </a:xfrm>
          <a:prstGeom prst="rect">
            <a:avLst/>
          </a:prstGeom>
        </p:spPr>
      </p:pic>
    </p:spTree>
    <p:extLst>
      <p:ext uri="{BB962C8B-B14F-4D97-AF65-F5344CB8AC3E}">
        <p14:creationId xmlns:p14="http://schemas.microsoft.com/office/powerpoint/2010/main" val="3662424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B914-3B42-4EB4-9454-F347CAAFD2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4C7EE6-0725-48F8-BA0E-195441DEC8D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2F6700-11F8-4DE5-88CB-D89FB31D87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E8BC97-6010-4006-822C-1EC7ED064910}"/>
              </a:ext>
            </a:extLst>
          </p:cNvPr>
          <p:cNvSpPr>
            <a:spLocks noGrp="1"/>
          </p:cNvSpPr>
          <p:nvPr>
            <p:ph type="dt" sz="half" idx="10"/>
          </p:nvPr>
        </p:nvSpPr>
        <p:spPr/>
        <p:txBody>
          <a:bodyPr/>
          <a:lstStyle/>
          <a:p>
            <a:fld id="{67687C80-A3FB-4B42-B959-FBF23612720A}" type="datetimeFigureOut">
              <a:rPr lang="en-US" smtClean="0"/>
              <a:t>5/20/2022</a:t>
            </a:fld>
            <a:endParaRPr lang="en-US"/>
          </a:p>
        </p:txBody>
      </p:sp>
      <p:sp>
        <p:nvSpPr>
          <p:cNvPr id="6" name="Footer Placeholder 5">
            <a:extLst>
              <a:ext uri="{FF2B5EF4-FFF2-40B4-BE49-F238E27FC236}">
                <a16:creationId xmlns:a16="http://schemas.microsoft.com/office/drawing/2014/main" id="{3C164D55-A92F-4336-9336-6F27D0A27B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57D4F1-399F-4217-87CF-B4A529B33404}"/>
              </a:ext>
            </a:extLst>
          </p:cNvPr>
          <p:cNvSpPr>
            <a:spLocks noGrp="1"/>
          </p:cNvSpPr>
          <p:nvPr>
            <p:ph type="sldNum" sz="quarter" idx="12"/>
          </p:nvPr>
        </p:nvSpPr>
        <p:spPr/>
        <p:txBody>
          <a:bodyPr/>
          <a:lstStyle/>
          <a:p>
            <a:fld id="{F43BD10C-6960-4F28-97BC-01CB4F8B37B0}" type="slidenum">
              <a:rPr lang="en-US" smtClean="0"/>
              <a:t>‹#›</a:t>
            </a:fld>
            <a:endParaRPr lang="en-US"/>
          </a:p>
        </p:txBody>
      </p:sp>
      <p:sp>
        <p:nvSpPr>
          <p:cNvPr id="8" name="Rectangle 7">
            <a:extLst>
              <a:ext uri="{FF2B5EF4-FFF2-40B4-BE49-F238E27FC236}">
                <a16:creationId xmlns:a16="http://schemas.microsoft.com/office/drawing/2014/main" id="{4D857BB0-6F5B-42AE-97EC-70800CA58DFE}"/>
              </a:ext>
            </a:extLst>
          </p:cNvPr>
          <p:cNvSpPr/>
          <p:nvPr userDrawn="1"/>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E9A8756E-4D35-4F83-BB98-1C62953A46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10" name="Picture 9" descr="A picture containing text, sign, arch&#10;&#10;Description automatically generated">
            <a:extLst>
              <a:ext uri="{FF2B5EF4-FFF2-40B4-BE49-F238E27FC236}">
                <a16:creationId xmlns:a16="http://schemas.microsoft.com/office/drawing/2014/main" id="{D96321E2-2C7B-4427-BE41-D38CFD8739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11" name="Picture 10">
            <a:extLst>
              <a:ext uri="{FF2B5EF4-FFF2-40B4-BE49-F238E27FC236}">
                <a16:creationId xmlns:a16="http://schemas.microsoft.com/office/drawing/2014/main" id="{0C98E1AE-5DFB-4EB7-AC07-B309CDDFD0DE}"/>
              </a:ext>
            </a:extLst>
          </p:cNvPr>
          <p:cNvPicPr>
            <a:picLocks noChangeAspect="1"/>
          </p:cNvPicPr>
          <p:nvPr userDrawn="1"/>
        </p:nvPicPr>
        <p:blipFill>
          <a:blip r:embed="rId4"/>
          <a:stretch>
            <a:fillRect/>
          </a:stretch>
        </p:blipFill>
        <p:spPr>
          <a:xfrm>
            <a:off x="70547" y="116277"/>
            <a:ext cx="1654081" cy="1138473"/>
          </a:xfrm>
          <a:prstGeom prst="rect">
            <a:avLst/>
          </a:prstGeom>
        </p:spPr>
      </p:pic>
    </p:spTree>
    <p:extLst>
      <p:ext uri="{BB962C8B-B14F-4D97-AF65-F5344CB8AC3E}">
        <p14:creationId xmlns:p14="http://schemas.microsoft.com/office/powerpoint/2010/main" val="1335807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C1FDC-951F-4DF4-B411-203E398231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0B9C73-8850-4508-BA86-10EDB21E17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5D1C1-C0C5-4599-8945-A7D0BEBFD742}"/>
              </a:ext>
            </a:extLst>
          </p:cNvPr>
          <p:cNvSpPr>
            <a:spLocks noGrp="1"/>
          </p:cNvSpPr>
          <p:nvPr>
            <p:ph type="dt" sz="half" idx="10"/>
          </p:nvPr>
        </p:nvSpPr>
        <p:spPr/>
        <p:txBody>
          <a:bodyPr/>
          <a:lstStyle/>
          <a:p>
            <a:fld id="{67687C80-A3FB-4B42-B959-FBF23612720A}" type="datetimeFigureOut">
              <a:rPr lang="en-US" smtClean="0"/>
              <a:t>5/20/2022</a:t>
            </a:fld>
            <a:endParaRPr lang="en-US"/>
          </a:p>
        </p:txBody>
      </p:sp>
      <p:sp>
        <p:nvSpPr>
          <p:cNvPr id="5" name="Footer Placeholder 4">
            <a:extLst>
              <a:ext uri="{FF2B5EF4-FFF2-40B4-BE49-F238E27FC236}">
                <a16:creationId xmlns:a16="http://schemas.microsoft.com/office/drawing/2014/main" id="{F945B37C-0E0F-48D0-969E-52AE2EA41D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8E0F7-FCAC-492F-9EF8-C27D8EB075C5}"/>
              </a:ext>
            </a:extLst>
          </p:cNvPr>
          <p:cNvSpPr>
            <a:spLocks noGrp="1"/>
          </p:cNvSpPr>
          <p:nvPr>
            <p:ph type="sldNum" sz="quarter" idx="12"/>
          </p:nvPr>
        </p:nvSpPr>
        <p:spPr/>
        <p:txBody>
          <a:bodyPr/>
          <a:lstStyle/>
          <a:p>
            <a:fld id="{F43BD10C-6960-4F28-97BC-01CB4F8B37B0}" type="slidenum">
              <a:rPr lang="en-US" smtClean="0"/>
              <a:t>‹#›</a:t>
            </a:fld>
            <a:endParaRPr lang="en-US"/>
          </a:p>
        </p:txBody>
      </p:sp>
      <p:sp>
        <p:nvSpPr>
          <p:cNvPr id="7" name="Rectangle 6">
            <a:extLst>
              <a:ext uri="{FF2B5EF4-FFF2-40B4-BE49-F238E27FC236}">
                <a16:creationId xmlns:a16="http://schemas.microsoft.com/office/drawing/2014/main" id="{B8644BEA-9797-4312-AE00-438689B5B874}"/>
              </a:ext>
            </a:extLst>
          </p:cNvPr>
          <p:cNvSpPr/>
          <p:nvPr userDrawn="1"/>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4D26A606-3A57-430E-A183-CFD1BFBDA7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9" name="Picture 8" descr="A picture containing text, sign, arch&#10;&#10;Description automatically generated">
            <a:extLst>
              <a:ext uri="{FF2B5EF4-FFF2-40B4-BE49-F238E27FC236}">
                <a16:creationId xmlns:a16="http://schemas.microsoft.com/office/drawing/2014/main" id="{4D15EC56-B1AB-4058-B511-7BC4D95AAC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10" name="Picture 9">
            <a:extLst>
              <a:ext uri="{FF2B5EF4-FFF2-40B4-BE49-F238E27FC236}">
                <a16:creationId xmlns:a16="http://schemas.microsoft.com/office/drawing/2014/main" id="{91F6A27A-FA5D-4141-8F6B-DB41AF631437}"/>
              </a:ext>
            </a:extLst>
          </p:cNvPr>
          <p:cNvPicPr>
            <a:picLocks noChangeAspect="1"/>
          </p:cNvPicPr>
          <p:nvPr userDrawn="1"/>
        </p:nvPicPr>
        <p:blipFill>
          <a:blip r:embed="rId4"/>
          <a:stretch>
            <a:fillRect/>
          </a:stretch>
        </p:blipFill>
        <p:spPr>
          <a:xfrm>
            <a:off x="70547" y="116277"/>
            <a:ext cx="1654081" cy="1138473"/>
          </a:xfrm>
          <a:prstGeom prst="rect">
            <a:avLst/>
          </a:prstGeom>
        </p:spPr>
      </p:pic>
    </p:spTree>
    <p:extLst>
      <p:ext uri="{BB962C8B-B14F-4D97-AF65-F5344CB8AC3E}">
        <p14:creationId xmlns:p14="http://schemas.microsoft.com/office/powerpoint/2010/main" val="2410251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83676F-9794-4981-9E06-E8860ADEE8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97C021-2E43-4BC8-B647-B246E3E5BB6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657C7C-1130-4FDF-82F6-75760FC4E921}"/>
              </a:ext>
            </a:extLst>
          </p:cNvPr>
          <p:cNvSpPr>
            <a:spLocks noGrp="1"/>
          </p:cNvSpPr>
          <p:nvPr>
            <p:ph type="dt" sz="half" idx="10"/>
          </p:nvPr>
        </p:nvSpPr>
        <p:spPr/>
        <p:txBody>
          <a:bodyPr/>
          <a:lstStyle/>
          <a:p>
            <a:fld id="{67687C80-A3FB-4B42-B959-FBF23612720A}" type="datetimeFigureOut">
              <a:rPr lang="en-US" smtClean="0"/>
              <a:t>5/20/2022</a:t>
            </a:fld>
            <a:endParaRPr lang="en-US"/>
          </a:p>
        </p:txBody>
      </p:sp>
      <p:sp>
        <p:nvSpPr>
          <p:cNvPr id="5" name="Footer Placeholder 4">
            <a:extLst>
              <a:ext uri="{FF2B5EF4-FFF2-40B4-BE49-F238E27FC236}">
                <a16:creationId xmlns:a16="http://schemas.microsoft.com/office/drawing/2014/main" id="{1D6FB043-7087-4B5B-8367-BEFAA6F66A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AF090-36A5-4333-84EC-86AC774DDB3A}"/>
              </a:ext>
            </a:extLst>
          </p:cNvPr>
          <p:cNvSpPr>
            <a:spLocks noGrp="1"/>
          </p:cNvSpPr>
          <p:nvPr>
            <p:ph type="sldNum" sz="quarter" idx="12"/>
          </p:nvPr>
        </p:nvSpPr>
        <p:spPr/>
        <p:txBody>
          <a:bodyPr/>
          <a:lstStyle/>
          <a:p>
            <a:fld id="{F43BD10C-6960-4F28-97BC-01CB4F8B37B0}" type="slidenum">
              <a:rPr lang="en-US" smtClean="0"/>
              <a:t>‹#›</a:t>
            </a:fld>
            <a:endParaRPr lang="en-US"/>
          </a:p>
        </p:txBody>
      </p:sp>
      <p:sp>
        <p:nvSpPr>
          <p:cNvPr id="7" name="Rectangle 6">
            <a:extLst>
              <a:ext uri="{FF2B5EF4-FFF2-40B4-BE49-F238E27FC236}">
                <a16:creationId xmlns:a16="http://schemas.microsoft.com/office/drawing/2014/main" id="{532089E0-ACA8-4671-B15D-39124DF7193E}"/>
              </a:ext>
            </a:extLst>
          </p:cNvPr>
          <p:cNvSpPr/>
          <p:nvPr userDrawn="1"/>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81441A9C-F023-4B84-9EDD-C59A34EDF1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9" name="Picture 8" descr="A picture containing text, sign, arch&#10;&#10;Description automatically generated">
            <a:extLst>
              <a:ext uri="{FF2B5EF4-FFF2-40B4-BE49-F238E27FC236}">
                <a16:creationId xmlns:a16="http://schemas.microsoft.com/office/drawing/2014/main" id="{A35BF3D2-029A-4A21-8875-A1EE63E45F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10" name="Picture 9">
            <a:extLst>
              <a:ext uri="{FF2B5EF4-FFF2-40B4-BE49-F238E27FC236}">
                <a16:creationId xmlns:a16="http://schemas.microsoft.com/office/drawing/2014/main" id="{51B6463C-921E-44F2-9ACD-878AABE726F7}"/>
              </a:ext>
            </a:extLst>
          </p:cNvPr>
          <p:cNvPicPr>
            <a:picLocks noChangeAspect="1"/>
          </p:cNvPicPr>
          <p:nvPr userDrawn="1"/>
        </p:nvPicPr>
        <p:blipFill>
          <a:blip r:embed="rId4"/>
          <a:stretch>
            <a:fillRect/>
          </a:stretch>
        </p:blipFill>
        <p:spPr>
          <a:xfrm>
            <a:off x="70547" y="116277"/>
            <a:ext cx="1654081" cy="1138473"/>
          </a:xfrm>
          <a:prstGeom prst="rect">
            <a:avLst/>
          </a:prstGeom>
        </p:spPr>
      </p:pic>
    </p:spTree>
    <p:extLst>
      <p:ext uri="{BB962C8B-B14F-4D97-AF65-F5344CB8AC3E}">
        <p14:creationId xmlns:p14="http://schemas.microsoft.com/office/powerpoint/2010/main" val="1133070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30 January 2019</a:t>
            </a:r>
            <a:endParaRPr lang="en-US" dirty="0"/>
          </a:p>
        </p:txBody>
      </p:sp>
      <p:sp>
        <p:nvSpPr>
          <p:cNvPr id="3" name="Slide Number Placeholder 2"/>
          <p:cNvSpPr>
            <a:spLocks noGrp="1"/>
          </p:cNvSpPr>
          <p:nvPr>
            <p:ph type="sldNum" sz="quarter" idx="11"/>
          </p:nvPr>
        </p:nvSpPr>
        <p:spPr/>
        <p:txBody>
          <a:bodyPr/>
          <a:lstStyle>
            <a:lvl1pPr>
              <a:defRPr/>
            </a:lvl1pPr>
          </a:lstStyle>
          <a:p>
            <a:fld id="{BC9A06A2-FA1E-4C2C-B41B-2B62E371F7E6}" type="slidenum">
              <a:rPr lang="en-US"/>
              <a:pPr/>
              <a:t>‹#›</a:t>
            </a:fld>
            <a:endParaRPr lang="en-US"/>
          </a:p>
        </p:txBody>
      </p:sp>
      <p:sp>
        <p:nvSpPr>
          <p:cNvPr id="8" name="Footer Placeholder 5"/>
          <p:cNvSpPr>
            <a:spLocks noGrp="1"/>
          </p:cNvSpPr>
          <p:nvPr>
            <p:ph type="ftr" sz="quarter" idx="12"/>
          </p:nvPr>
        </p:nvSpPr>
        <p:spPr>
          <a:xfrm>
            <a:off x="8043334" y="6624638"/>
            <a:ext cx="3655484" cy="228600"/>
          </a:xfrm>
          <a:prstGeom prst="rect">
            <a:avLst/>
          </a:prstGeom>
        </p:spPr>
        <p:txBody>
          <a:bodyPr/>
          <a:lstStyle>
            <a:lvl1pPr>
              <a:defRPr/>
            </a:lvl1pPr>
          </a:lstStyle>
          <a:p>
            <a:r>
              <a:rPr lang="en-US"/>
              <a:t>TRAC Standard Template</a:t>
            </a:r>
            <a:endParaRPr lang="en-US" dirty="0"/>
          </a:p>
        </p:txBody>
      </p:sp>
      <p:sp>
        <p:nvSpPr>
          <p:cNvPr id="11"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endParaRPr lang="en-US" dirty="0"/>
          </a:p>
        </p:txBody>
      </p:sp>
      <p:sp>
        <p:nvSpPr>
          <p:cNvPr id="6" name="Rectangle 5">
            <a:extLst>
              <a:ext uri="{FF2B5EF4-FFF2-40B4-BE49-F238E27FC236}">
                <a16:creationId xmlns:a16="http://schemas.microsoft.com/office/drawing/2014/main" id="{74D90E00-63ED-4A7E-ACE6-05FD693A1D1A}"/>
              </a:ext>
            </a:extLst>
          </p:cNvPr>
          <p:cNvSpPr/>
          <p:nvPr userDrawn="1"/>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AEF7D3C0-E416-4A3E-B548-0F7E02A025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9" name="Picture 8" descr="A picture containing text, sign, arch&#10;&#10;Description automatically generated">
            <a:extLst>
              <a:ext uri="{FF2B5EF4-FFF2-40B4-BE49-F238E27FC236}">
                <a16:creationId xmlns:a16="http://schemas.microsoft.com/office/drawing/2014/main" id="{7E0EF2C2-9AB3-442B-87BA-734AFE50A1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10" name="Picture 9">
            <a:extLst>
              <a:ext uri="{FF2B5EF4-FFF2-40B4-BE49-F238E27FC236}">
                <a16:creationId xmlns:a16="http://schemas.microsoft.com/office/drawing/2014/main" id="{22B0B81B-1EA7-487B-9C94-BA31B2BEF201}"/>
              </a:ext>
            </a:extLst>
          </p:cNvPr>
          <p:cNvPicPr>
            <a:picLocks noChangeAspect="1"/>
          </p:cNvPicPr>
          <p:nvPr userDrawn="1"/>
        </p:nvPicPr>
        <p:blipFill>
          <a:blip r:embed="rId4"/>
          <a:stretch>
            <a:fillRect/>
          </a:stretch>
        </p:blipFill>
        <p:spPr>
          <a:xfrm>
            <a:off x="70547" y="116277"/>
            <a:ext cx="1654081" cy="1138473"/>
          </a:xfrm>
          <a:prstGeom prst="rect">
            <a:avLst/>
          </a:prstGeom>
        </p:spPr>
      </p:pic>
    </p:spTree>
    <p:extLst>
      <p:ext uri="{BB962C8B-B14F-4D97-AF65-F5344CB8AC3E}">
        <p14:creationId xmlns:p14="http://schemas.microsoft.com/office/powerpoint/2010/main" val="66132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30 January 2019</a:t>
            </a:r>
            <a:endParaRPr lang="en-US" dirty="0"/>
          </a:p>
        </p:txBody>
      </p:sp>
      <p:sp>
        <p:nvSpPr>
          <p:cNvPr id="5" name="Slide Number Placeholder 4"/>
          <p:cNvSpPr>
            <a:spLocks noGrp="1"/>
          </p:cNvSpPr>
          <p:nvPr>
            <p:ph type="sldNum" sz="quarter" idx="11"/>
          </p:nvPr>
        </p:nvSpPr>
        <p:spPr/>
        <p:txBody>
          <a:bodyPr/>
          <a:lstStyle>
            <a:lvl1pPr>
              <a:defRPr/>
            </a:lvl1pPr>
          </a:lstStyle>
          <a:p>
            <a:fld id="{AA8F38DD-2757-486E-9400-72BD0C75595B}" type="slidenum">
              <a:rPr lang="en-US"/>
              <a:pPr/>
              <a:t>‹#›</a:t>
            </a:fld>
            <a:endParaRPr lang="en-US" dirty="0"/>
          </a:p>
        </p:txBody>
      </p:sp>
      <p:sp>
        <p:nvSpPr>
          <p:cNvPr id="10" name="Footer Placeholder 5"/>
          <p:cNvSpPr>
            <a:spLocks noGrp="1"/>
          </p:cNvSpPr>
          <p:nvPr>
            <p:ph type="ftr" sz="quarter" idx="12"/>
          </p:nvPr>
        </p:nvSpPr>
        <p:spPr>
          <a:xfrm>
            <a:off x="8043334" y="6624638"/>
            <a:ext cx="3655484" cy="228600"/>
          </a:xfrm>
          <a:prstGeom prst="rect">
            <a:avLst/>
          </a:prstGeom>
        </p:spPr>
        <p:txBody>
          <a:bodyPr/>
          <a:lstStyle>
            <a:lvl1pPr>
              <a:defRPr/>
            </a:lvl1pPr>
          </a:lstStyle>
          <a:p>
            <a:r>
              <a:rPr lang="en-US"/>
              <a:t>TRAC Standard Template</a:t>
            </a:r>
            <a:endParaRPr lang="en-US" dirty="0"/>
          </a:p>
        </p:txBody>
      </p:sp>
    </p:spTree>
    <p:extLst>
      <p:ext uri="{BB962C8B-B14F-4D97-AF65-F5344CB8AC3E}">
        <p14:creationId xmlns:p14="http://schemas.microsoft.com/office/powerpoint/2010/main" val="1038697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2684" y="912813"/>
            <a:ext cx="5687483" cy="5713412"/>
          </a:xfrm>
        </p:spPr>
        <p:txBody>
          <a:bodyPr/>
          <a:lstStyle>
            <a:lvl1pPr marL="168275" indent="-168275">
              <a:defRPr sz="2000"/>
            </a:lvl1pPr>
            <a:lvl2pPr marL="625475" indent="-168275">
              <a:defRPr sz="1800"/>
            </a:lvl2pPr>
            <a:lvl3pPr marL="1082675" indent="-168275">
              <a:defRPr sz="1600"/>
            </a:lvl3pPr>
            <a:lvl4pPr marL="1539875" indent="-168275">
              <a:defRPr sz="1400"/>
            </a:lvl4pPr>
            <a:lvl5pPr marL="1997075" indent="-168275">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3367" y="912813"/>
            <a:ext cx="5687484" cy="5713412"/>
          </a:xfrm>
        </p:spPr>
        <p:txBody>
          <a:bodyPr/>
          <a:lstStyle>
            <a:lvl1pPr marL="168275" indent="-168275">
              <a:defRPr sz="2000"/>
            </a:lvl1pPr>
            <a:lvl2pPr marL="625475" indent="-168275">
              <a:defRPr sz="1800"/>
            </a:lvl2pPr>
            <a:lvl3pPr marL="1082675" indent="-168275">
              <a:defRPr sz="1600"/>
            </a:lvl3pPr>
            <a:lvl4pPr marL="1539875" indent="-168275">
              <a:defRPr sz="1400"/>
            </a:lvl4pPr>
            <a:lvl5pPr marL="1997075" indent="-168275">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r>
              <a:rPr lang="en-US"/>
              <a:t>30 January 2019</a:t>
            </a:r>
            <a:endParaRPr lang="en-US" dirty="0"/>
          </a:p>
        </p:txBody>
      </p:sp>
      <p:sp>
        <p:nvSpPr>
          <p:cNvPr id="6" name="Slide Number Placeholder 5"/>
          <p:cNvSpPr>
            <a:spLocks noGrp="1"/>
          </p:cNvSpPr>
          <p:nvPr>
            <p:ph type="sldNum" sz="quarter" idx="11"/>
          </p:nvPr>
        </p:nvSpPr>
        <p:spPr/>
        <p:txBody>
          <a:bodyPr/>
          <a:lstStyle>
            <a:lvl1pPr>
              <a:defRPr/>
            </a:lvl1pPr>
          </a:lstStyle>
          <a:p>
            <a:fld id="{EEBD5F6C-E170-4904-A296-E7269C2612E3}" type="slidenum">
              <a:rPr lang="en-US"/>
              <a:pPr/>
              <a:t>‹#›</a:t>
            </a:fld>
            <a:endParaRPr lang="en-US"/>
          </a:p>
        </p:txBody>
      </p:sp>
      <p:sp>
        <p:nvSpPr>
          <p:cNvPr id="11" name="Footer Placeholder 5"/>
          <p:cNvSpPr>
            <a:spLocks noGrp="1"/>
          </p:cNvSpPr>
          <p:nvPr>
            <p:ph type="ftr" sz="quarter" idx="12"/>
          </p:nvPr>
        </p:nvSpPr>
        <p:spPr>
          <a:xfrm>
            <a:off x="8043334" y="6624638"/>
            <a:ext cx="3655484" cy="228600"/>
          </a:xfrm>
          <a:prstGeom prst="rect">
            <a:avLst/>
          </a:prstGeom>
        </p:spPr>
        <p:txBody>
          <a:bodyPr/>
          <a:lstStyle>
            <a:lvl1pPr>
              <a:defRPr/>
            </a:lvl1pPr>
          </a:lstStyle>
          <a:p>
            <a:r>
              <a:rPr lang="en-US"/>
              <a:t>TRAC Standard Template</a:t>
            </a:r>
            <a:endParaRPr lang="en-US" dirty="0"/>
          </a:p>
        </p:txBody>
      </p:sp>
      <p:sp>
        <p:nvSpPr>
          <p:cNvPr id="15"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1475434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579438"/>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9032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386917" cy="36877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9032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8400"/>
            <a:ext cx="5389033" cy="36877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r>
              <a:rPr lang="en-US"/>
              <a:t>30 January 2019</a:t>
            </a:r>
            <a:endParaRPr lang="en-US" dirty="0"/>
          </a:p>
        </p:txBody>
      </p:sp>
      <p:sp>
        <p:nvSpPr>
          <p:cNvPr id="8" name="Slide Number Placeholder 7"/>
          <p:cNvSpPr>
            <a:spLocks noGrp="1"/>
          </p:cNvSpPr>
          <p:nvPr>
            <p:ph type="sldNum" sz="quarter" idx="11"/>
          </p:nvPr>
        </p:nvSpPr>
        <p:spPr/>
        <p:txBody>
          <a:bodyPr/>
          <a:lstStyle>
            <a:lvl1pPr>
              <a:defRPr/>
            </a:lvl1pPr>
          </a:lstStyle>
          <a:p>
            <a:fld id="{B60A53F3-CB05-49B6-9940-60F70CB60D68}" type="slidenum">
              <a:rPr lang="en-US"/>
              <a:pPr/>
              <a:t>‹#›</a:t>
            </a:fld>
            <a:endParaRPr lang="en-US"/>
          </a:p>
        </p:txBody>
      </p:sp>
      <p:sp>
        <p:nvSpPr>
          <p:cNvPr id="13" name="Footer Placeholder 5"/>
          <p:cNvSpPr>
            <a:spLocks noGrp="1"/>
          </p:cNvSpPr>
          <p:nvPr>
            <p:ph type="ftr" sz="quarter" idx="12"/>
          </p:nvPr>
        </p:nvSpPr>
        <p:spPr>
          <a:xfrm>
            <a:off x="8043334" y="6624638"/>
            <a:ext cx="3655484" cy="228600"/>
          </a:xfrm>
          <a:prstGeom prst="rect">
            <a:avLst/>
          </a:prstGeom>
        </p:spPr>
        <p:txBody>
          <a:bodyPr/>
          <a:lstStyle>
            <a:lvl1pPr>
              <a:defRPr/>
            </a:lvl1pPr>
          </a:lstStyle>
          <a:p>
            <a:r>
              <a:rPr lang="en-US"/>
              <a:t>TRAC Standard Template</a:t>
            </a:r>
            <a:endParaRPr lang="en-US" dirty="0"/>
          </a:p>
        </p:txBody>
      </p:sp>
      <p:sp>
        <p:nvSpPr>
          <p:cNvPr id="16" name="Rectangle 354"/>
          <p:cNvSpPr txBox="1">
            <a:spLocks noChangeArrowheads="1"/>
          </p:cNvSpPr>
          <p:nvPr userDrawn="1"/>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800" b="1" i="0" u="none" strike="noStrike" kern="0" cap="none" spc="0" normalizeH="0" baseline="0" noProof="0">
                <a:ln>
                  <a:noFill/>
                </a:ln>
                <a:solidFill>
                  <a:srgbClr val="000000"/>
                </a:solidFill>
                <a:effectLst/>
                <a:uLnTx/>
                <a:uFillTx/>
                <a:latin typeface="+mj-lt"/>
                <a:ea typeface="+mj-ea"/>
                <a:cs typeface="+mj-cs"/>
              </a:rPr>
              <a:t>Click to edit Master title style</a:t>
            </a:r>
            <a:endParaRPr kumimoji="0" lang="en-US" sz="2800" b="1" i="0" u="none" strike="noStrike" kern="0" cap="none" spc="0" normalizeH="0" baseline="0" noProof="0" dirty="0">
              <a:ln>
                <a:noFill/>
              </a:ln>
              <a:solidFill>
                <a:srgbClr val="000000"/>
              </a:solidFill>
              <a:effectLst/>
              <a:uLnTx/>
              <a:uFillTx/>
              <a:latin typeface="+mj-lt"/>
              <a:ea typeface="+mj-ea"/>
              <a:cs typeface="+mj-cs"/>
            </a:endParaRPr>
          </a:p>
        </p:txBody>
      </p:sp>
    </p:spTree>
    <p:extLst>
      <p:ext uri="{BB962C8B-B14F-4D97-AF65-F5344CB8AC3E}">
        <p14:creationId xmlns:p14="http://schemas.microsoft.com/office/powerpoint/2010/main" val="42001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r>
              <a:rPr lang="en-US"/>
              <a:t>30 January 2019</a:t>
            </a:r>
            <a:endParaRPr lang="en-US" dirty="0"/>
          </a:p>
        </p:txBody>
      </p:sp>
      <p:sp>
        <p:nvSpPr>
          <p:cNvPr id="4" name="Slide Number Placeholder 3"/>
          <p:cNvSpPr>
            <a:spLocks noGrp="1"/>
          </p:cNvSpPr>
          <p:nvPr>
            <p:ph type="sldNum" sz="quarter" idx="11"/>
          </p:nvPr>
        </p:nvSpPr>
        <p:spPr/>
        <p:txBody>
          <a:bodyPr/>
          <a:lstStyle>
            <a:lvl1pPr>
              <a:defRPr/>
            </a:lvl1pPr>
          </a:lstStyle>
          <a:p>
            <a:fld id="{4044F8AE-18AF-475E-B997-94AAA33A10DD}" type="slidenum">
              <a:rPr lang="en-US"/>
              <a:pPr/>
              <a:t>‹#›</a:t>
            </a:fld>
            <a:endParaRPr lang="en-US"/>
          </a:p>
        </p:txBody>
      </p:sp>
      <p:sp>
        <p:nvSpPr>
          <p:cNvPr id="9" name="Footer Placeholder 5"/>
          <p:cNvSpPr>
            <a:spLocks noGrp="1"/>
          </p:cNvSpPr>
          <p:nvPr>
            <p:ph type="ftr" sz="quarter" idx="12"/>
          </p:nvPr>
        </p:nvSpPr>
        <p:spPr>
          <a:xfrm>
            <a:off x="8043334" y="6624638"/>
            <a:ext cx="3655484" cy="228600"/>
          </a:xfrm>
          <a:prstGeom prst="rect">
            <a:avLst/>
          </a:prstGeom>
        </p:spPr>
        <p:txBody>
          <a:bodyPr/>
          <a:lstStyle>
            <a:lvl1pPr>
              <a:defRPr/>
            </a:lvl1pPr>
          </a:lstStyle>
          <a:p>
            <a:r>
              <a:rPr lang="en-US"/>
              <a:t>TRAC Standard Template</a:t>
            </a:r>
            <a:endParaRPr lang="en-US" dirty="0"/>
          </a:p>
        </p:txBody>
      </p:sp>
      <p:sp>
        <p:nvSpPr>
          <p:cNvPr id="13"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2860396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30 January 2019</a:t>
            </a:r>
            <a:endParaRPr lang="en-US" dirty="0"/>
          </a:p>
        </p:txBody>
      </p:sp>
      <p:sp>
        <p:nvSpPr>
          <p:cNvPr id="3" name="Slide Number Placeholder 2"/>
          <p:cNvSpPr>
            <a:spLocks noGrp="1"/>
          </p:cNvSpPr>
          <p:nvPr>
            <p:ph type="sldNum" sz="quarter" idx="11"/>
          </p:nvPr>
        </p:nvSpPr>
        <p:spPr/>
        <p:txBody>
          <a:bodyPr/>
          <a:lstStyle>
            <a:lvl1pPr>
              <a:defRPr/>
            </a:lvl1pPr>
          </a:lstStyle>
          <a:p>
            <a:fld id="{BC9A06A2-FA1E-4C2C-B41B-2B62E371F7E6}" type="slidenum">
              <a:rPr lang="en-US"/>
              <a:pPr/>
              <a:t>‹#›</a:t>
            </a:fld>
            <a:endParaRPr lang="en-US"/>
          </a:p>
        </p:txBody>
      </p:sp>
      <p:sp>
        <p:nvSpPr>
          <p:cNvPr id="8" name="Footer Placeholder 5"/>
          <p:cNvSpPr>
            <a:spLocks noGrp="1"/>
          </p:cNvSpPr>
          <p:nvPr>
            <p:ph type="ftr" sz="quarter" idx="12"/>
          </p:nvPr>
        </p:nvSpPr>
        <p:spPr>
          <a:xfrm>
            <a:off x="8043334" y="6624638"/>
            <a:ext cx="3655484" cy="228600"/>
          </a:xfrm>
          <a:prstGeom prst="rect">
            <a:avLst/>
          </a:prstGeom>
        </p:spPr>
        <p:txBody>
          <a:bodyPr/>
          <a:lstStyle>
            <a:lvl1pPr>
              <a:defRPr/>
            </a:lvl1pPr>
          </a:lstStyle>
          <a:p>
            <a:r>
              <a:rPr lang="en-US"/>
              <a:t>TRAC Standard Template</a:t>
            </a:r>
            <a:endParaRPr lang="en-US" dirty="0"/>
          </a:p>
        </p:txBody>
      </p:sp>
      <p:sp>
        <p:nvSpPr>
          <p:cNvPr id="11"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3218028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762000"/>
            <a:ext cx="4011084" cy="67310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762001"/>
            <a:ext cx="6815667" cy="5364163"/>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30 January 2019</a:t>
            </a:r>
            <a:endParaRPr lang="en-US" dirty="0"/>
          </a:p>
        </p:txBody>
      </p:sp>
      <p:sp>
        <p:nvSpPr>
          <p:cNvPr id="6" name="Slide Number Placeholder 5"/>
          <p:cNvSpPr>
            <a:spLocks noGrp="1"/>
          </p:cNvSpPr>
          <p:nvPr>
            <p:ph type="sldNum" sz="quarter" idx="11"/>
          </p:nvPr>
        </p:nvSpPr>
        <p:spPr/>
        <p:txBody>
          <a:bodyPr/>
          <a:lstStyle>
            <a:lvl1pPr>
              <a:defRPr/>
            </a:lvl1pPr>
          </a:lstStyle>
          <a:p>
            <a:fld id="{60C37DC5-6C51-471A-8658-C209E4E71661}" type="slidenum">
              <a:rPr lang="en-US"/>
              <a:pPr/>
              <a:t>‹#›</a:t>
            </a:fld>
            <a:endParaRPr lang="en-US"/>
          </a:p>
        </p:txBody>
      </p:sp>
      <p:sp>
        <p:nvSpPr>
          <p:cNvPr id="11" name="Footer Placeholder 5"/>
          <p:cNvSpPr>
            <a:spLocks noGrp="1"/>
          </p:cNvSpPr>
          <p:nvPr>
            <p:ph type="ftr" sz="quarter" idx="12"/>
          </p:nvPr>
        </p:nvSpPr>
        <p:spPr>
          <a:xfrm>
            <a:off x="8043334" y="6624638"/>
            <a:ext cx="3655484" cy="228600"/>
          </a:xfrm>
          <a:prstGeom prst="rect">
            <a:avLst/>
          </a:prstGeom>
        </p:spPr>
        <p:txBody>
          <a:bodyPr/>
          <a:lstStyle>
            <a:lvl1pPr>
              <a:defRPr/>
            </a:lvl1pPr>
          </a:lstStyle>
          <a:p>
            <a:r>
              <a:rPr lang="en-US"/>
              <a:t>TRAC Standard Template</a:t>
            </a:r>
            <a:endParaRPr lang="en-US" dirty="0"/>
          </a:p>
        </p:txBody>
      </p:sp>
    </p:spTree>
    <p:extLst>
      <p:ext uri="{BB962C8B-B14F-4D97-AF65-F5344CB8AC3E}">
        <p14:creationId xmlns:p14="http://schemas.microsoft.com/office/powerpoint/2010/main" val="1798855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68275" indent="-168275">
              <a:defRPr sz="2000"/>
            </a:lvl1pPr>
            <a:lvl2pPr marL="625475" indent="-168275">
              <a:defRPr sz="1800"/>
            </a:lvl2pPr>
            <a:lvl3pPr marL="1082675" indent="-168275">
              <a:defRPr sz="1600"/>
            </a:lvl3pPr>
            <a:lvl4pPr marL="1539875" indent="-168275">
              <a:defRPr sz="1600"/>
            </a:lvl4pPr>
            <a:lvl5pPr marL="1997075" indent="-168275">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E2844E93-6A3C-4106-9587-B5C71BA5EEEA}" type="datetime3">
              <a:rPr lang="en-US" smtClean="0"/>
              <a:t>20 May 2022</a:t>
            </a:fld>
            <a:endParaRPr lang="en-US" dirty="0"/>
          </a:p>
        </p:txBody>
      </p:sp>
      <p:sp>
        <p:nvSpPr>
          <p:cNvPr id="5" name="Slide Number Placeholder 4"/>
          <p:cNvSpPr>
            <a:spLocks noGrp="1"/>
          </p:cNvSpPr>
          <p:nvPr>
            <p:ph type="sldNum" sz="quarter" idx="11"/>
          </p:nvPr>
        </p:nvSpPr>
        <p:spPr/>
        <p:txBody>
          <a:bodyPr/>
          <a:lstStyle>
            <a:lvl1pPr>
              <a:defRPr/>
            </a:lvl1pPr>
          </a:lstStyle>
          <a:p>
            <a:fld id="{579C08C6-1765-4A7E-8E22-E5C126275C8F}" type="slidenum">
              <a:rPr lang="en-US"/>
              <a:pPr/>
              <a:t>‹#›</a:t>
            </a:fld>
            <a:endParaRPr lang="en-US" dirty="0"/>
          </a:p>
        </p:txBody>
      </p:sp>
      <p:sp>
        <p:nvSpPr>
          <p:cNvPr id="6" name="Footer Placeholder 5"/>
          <p:cNvSpPr>
            <a:spLocks noGrp="1"/>
          </p:cNvSpPr>
          <p:nvPr>
            <p:ph type="ftr" sz="quarter" idx="12"/>
          </p:nvPr>
        </p:nvSpPr>
        <p:spPr>
          <a:xfrm>
            <a:off x="8043334" y="6624638"/>
            <a:ext cx="3655484" cy="228600"/>
          </a:xfrm>
          <a:prstGeom prst="rect">
            <a:avLst/>
          </a:prstGeom>
        </p:spPr>
        <p:txBody>
          <a:bodyPr/>
          <a:lstStyle>
            <a:lvl1pPr>
              <a:defRPr/>
            </a:lvl1pPr>
          </a:lstStyle>
          <a:p>
            <a:r>
              <a:rPr lang="en-US"/>
              <a:t>Information Briefing: TRAC-MTRY Overview</a:t>
            </a:r>
            <a:endParaRPr lang="en-US" dirty="0"/>
          </a:p>
        </p:txBody>
      </p:sp>
      <p:pic>
        <p:nvPicPr>
          <p:cNvPr id="7" name="Picture 6" descr="guts_1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90502" y="38102"/>
            <a:ext cx="648965" cy="647699"/>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10" name="Footer Placeholder 5"/>
          <p:cNvSpPr txBox="1">
            <a:spLocks/>
          </p:cNvSpPr>
          <p:nvPr userDrawn="1"/>
        </p:nvSpPr>
        <p:spPr bwMode="auto">
          <a:xfrm>
            <a:off x="8026401" y="6629400"/>
            <a:ext cx="3655484" cy="2286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chemeClr val="bg2"/>
              </a:solidFill>
              <a:effectLst/>
              <a:uLnTx/>
              <a:uFillTx/>
              <a:latin typeface="Arial" charset="0"/>
              <a:ea typeface="+mn-ea"/>
              <a:cs typeface="+mn-cs"/>
            </a:endParaRPr>
          </a:p>
        </p:txBody>
      </p:sp>
      <p:sp>
        <p:nvSpPr>
          <p:cNvPr id="12"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08965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amma/>
                <a:tint val="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41" name="Rectangle 17"/>
          <p:cNvSpPr>
            <a:spLocks noChangeArrowheads="1"/>
          </p:cNvSpPr>
          <p:nvPr/>
        </p:nvSpPr>
        <p:spPr bwMode="auto">
          <a:xfrm>
            <a:off x="10974886" y="6735763"/>
            <a:ext cx="65" cy="215444"/>
          </a:xfrm>
          <a:prstGeom prst="rect">
            <a:avLst/>
          </a:prstGeom>
          <a:noFill/>
          <a:ln w="9525">
            <a:noFill/>
            <a:miter lim="800000"/>
            <a:headEnd/>
            <a:tailEnd/>
          </a:ln>
        </p:spPr>
        <p:txBody>
          <a:bodyPr wrap="none" lIns="0" tIns="0" rIns="0" bIns="0">
            <a:spAutoFit/>
          </a:bodyPr>
          <a:lstStyle/>
          <a:p>
            <a:pPr algn="ctr"/>
            <a:endParaRPr lang="en-US" sz="1400">
              <a:solidFill>
                <a:schemeClr val="bg2"/>
              </a:solidFill>
            </a:endParaRPr>
          </a:p>
        </p:txBody>
      </p:sp>
      <p:sp>
        <p:nvSpPr>
          <p:cNvPr id="1227" name="Rectangle 203"/>
          <p:cNvSpPr>
            <a:spLocks noGrp="1" noChangeArrowheads="1"/>
          </p:cNvSpPr>
          <p:nvPr>
            <p:ph type="dt" sz="half" idx="2"/>
          </p:nvPr>
        </p:nvSpPr>
        <p:spPr bwMode="auto">
          <a:xfrm>
            <a:off x="0" y="6626225"/>
            <a:ext cx="2438400" cy="228600"/>
          </a:xfrm>
          <a:prstGeom prst="rect">
            <a:avLst/>
          </a:prstGeom>
          <a:noFill/>
          <a:ln w="9525">
            <a:noFill/>
            <a:miter lim="800000"/>
            <a:headEnd/>
            <a:tailEnd/>
          </a:ln>
          <a:effectLst/>
        </p:spPr>
        <p:txBody>
          <a:bodyPr vert="horz" wrap="none" lIns="91429" tIns="45714" rIns="91429" bIns="45714" numCol="1" anchor="b" anchorCtr="0" compatLnSpc="1">
            <a:prstTxWarp prst="textNoShape">
              <a:avLst/>
            </a:prstTxWarp>
          </a:bodyPr>
          <a:lstStyle>
            <a:lvl1pPr algn="l" rtl="0" eaLnBrk="0" fontAlgn="base" hangingPunct="0">
              <a:spcBef>
                <a:spcPct val="0"/>
              </a:spcBef>
              <a:spcAft>
                <a:spcPct val="0"/>
              </a:spcAft>
              <a:defRPr lang="en-US" sz="800" b="1" kern="1200" smtClean="0">
                <a:solidFill>
                  <a:srgbClr val="969696"/>
                </a:solidFill>
                <a:latin typeface="Arial" charset="0"/>
                <a:ea typeface="+mn-ea"/>
                <a:cs typeface="+mn-cs"/>
              </a:defRPr>
            </a:lvl1pPr>
          </a:lstStyle>
          <a:p>
            <a:r>
              <a:rPr lang="en-US"/>
              <a:t>30 January 2019</a:t>
            </a:r>
            <a:endParaRPr lang="en-US" dirty="0"/>
          </a:p>
        </p:txBody>
      </p:sp>
      <p:sp>
        <p:nvSpPr>
          <p:cNvPr id="1228" name="Rectangle 204"/>
          <p:cNvSpPr>
            <a:spLocks noGrp="1" noChangeArrowheads="1"/>
          </p:cNvSpPr>
          <p:nvPr>
            <p:ph type="sldNum" sz="quarter" idx="4"/>
          </p:nvPr>
        </p:nvSpPr>
        <p:spPr bwMode="auto">
          <a:xfrm>
            <a:off x="11696701" y="6626225"/>
            <a:ext cx="486833" cy="228600"/>
          </a:xfrm>
          <a:prstGeom prst="rect">
            <a:avLst/>
          </a:prstGeom>
          <a:noFill/>
          <a:ln w="9525">
            <a:noFill/>
            <a:miter lim="800000"/>
            <a:headEnd/>
            <a:tailEnd/>
          </a:ln>
          <a:effectLst/>
        </p:spPr>
        <p:txBody>
          <a:bodyPr vert="horz" wrap="none" lIns="91429" tIns="45714" rIns="91429" bIns="45714" numCol="1" anchor="b" anchorCtr="0" compatLnSpc="1">
            <a:prstTxWarp prst="textNoShape">
              <a:avLst/>
            </a:prstTxWarp>
          </a:bodyPr>
          <a:lstStyle>
            <a:lvl1pPr algn="r" rtl="0" eaLnBrk="0" fontAlgn="base" hangingPunct="0">
              <a:spcBef>
                <a:spcPct val="0"/>
              </a:spcBef>
              <a:spcAft>
                <a:spcPct val="0"/>
              </a:spcAft>
              <a:defRPr lang="en-US" sz="800" b="1" kern="1200" smtClean="0">
                <a:solidFill>
                  <a:srgbClr val="969696"/>
                </a:solidFill>
                <a:latin typeface="Arial" charset="0"/>
                <a:ea typeface="+mn-ea"/>
                <a:cs typeface="+mn-cs"/>
              </a:defRPr>
            </a:lvl1pPr>
          </a:lstStyle>
          <a:p>
            <a:fld id="{DB0B52F2-3794-4EBB-96CF-B8C91F3E2C28}" type="slidenum">
              <a:rPr lang="en-US" smtClean="0"/>
              <a:pPr/>
              <a:t>‹#›</a:t>
            </a:fld>
            <a:endParaRPr lang="en-US" dirty="0"/>
          </a:p>
        </p:txBody>
      </p:sp>
      <p:sp>
        <p:nvSpPr>
          <p:cNvPr id="1450" name="Line 426"/>
          <p:cNvSpPr>
            <a:spLocks noChangeShapeType="1"/>
          </p:cNvSpPr>
          <p:nvPr/>
        </p:nvSpPr>
        <p:spPr bwMode="auto">
          <a:xfrm>
            <a:off x="1033667" y="776288"/>
            <a:ext cx="10177671" cy="0"/>
          </a:xfrm>
          <a:prstGeom prst="line">
            <a:avLst/>
          </a:prstGeom>
          <a:noFill/>
          <a:ln w="31750">
            <a:solidFill>
              <a:srgbClr val="000000"/>
            </a:solidFill>
            <a:round/>
            <a:headEnd/>
            <a:tailEnd/>
          </a:ln>
          <a:effectLst/>
        </p:spPr>
        <p:txBody>
          <a:bodyPr wrap="none" anchor="ctr"/>
          <a:lstStyle/>
          <a:p>
            <a:endParaRPr lang="en-US" sz="2400"/>
          </a:p>
        </p:txBody>
      </p:sp>
      <p:sp>
        <p:nvSpPr>
          <p:cNvPr id="1456" name="Rectangle 432"/>
          <p:cNvSpPr>
            <a:spLocks noGrp="1" noChangeArrowheads="1"/>
          </p:cNvSpPr>
          <p:nvPr>
            <p:ph type="body" idx="1"/>
          </p:nvPr>
        </p:nvSpPr>
        <p:spPr bwMode="auto">
          <a:xfrm>
            <a:off x="302685" y="912813"/>
            <a:ext cx="11578167" cy="5627135"/>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2"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endParaRPr lang="en-US" dirty="0"/>
          </a:p>
        </p:txBody>
      </p:sp>
      <p:pic>
        <p:nvPicPr>
          <p:cNvPr id="11" name="Picture 10" descr="guts_19.jpg"/>
          <p:cNvPicPr>
            <a:picLocks noChangeAspect="1"/>
          </p:cNvPicPr>
          <p:nvPr userDrawn="1"/>
        </p:nvPicPr>
        <p:blipFill>
          <a:blip r:embed="rId16" cstate="print"/>
          <a:stretch>
            <a:fillRect/>
          </a:stretch>
        </p:blipFill>
        <p:spPr bwMode="auto">
          <a:xfrm>
            <a:off x="225290" y="38102"/>
            <a:ext cx="579390" cy="647699"/>
          </a:xfrm>
          <a:prstGeom prst="rect">
            <a:avLst/>
          </a:prstGeom>
          <a:noFill/>
          <a:ln w="9525">
            <a:noFill/>
            <a:miter lim="800000"/>
            <a:headEnd/>
            <a:tailEnd/>
          </a:ln>
          <a:effectLst>
            <a:outerShdw blurRad="50800" dist="50800" dir="5400000" algn="ctr" rotWithShape="0">
              <a:srgbClr val="000000">
                <a:alpha val="0"/>
              </a:srgbClr>
            </a:outerShdw>
          </a:effectLst>
        </p:spPr>
      </p:pic>
      <p:pic>
        <p:nvPicPr>
          <p:cNvPr id="14" name="Picture 1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902463" y="89687"/>
            <a:ext cx="461488" cy="537831"/>
          </a:xfrm>
          <a:prstGeom prst="rect">
            <a:avLst/>
          </a:prstGeom>
          <a:effectLst/>
        </p:spPr>
      </p:pic>
      <p:pic>
        <p:nvPicPr>
          <p:cNvPr id="13" name="Picture 12"/>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304104" y="309881"/>
            <a:ext cx="581346" cy="502920"/>
          </a:xfrm>
          <a:prstGeom prst="rect">
            <a:avLst/>
          </a:prstGeom>
        </p:spPr>
      </p:pic>
    </p:spTree>
    <p:extLst>
      <p:ext uri="{BB962C8B-B14F-4D97-AF65-F5344CB8AC3E}">
        <p14:creationId xmlns:p14="http://schemas.microsoft.com/office/powerpoint/2010/main" val="391960286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688" r:id="rId14"/>
  </p:sldLayoutIdLst>
  <p:hf hdr="0"/>
  <p:txStyles>
    <p:title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p:titleStyle>
    <p:bodyStyle>
      <a:lvl1pPr marL="228600" indent="-228600" algn="l" rtl="0" eaLnBrk="1" fontAlgn="base" hangingPunct="1">
        <a:lnSpc>
          <a:spcPct val="90000"/>
        </a:lnSpc>
        <a:spcBef>
          <a:spcPct val="50000"/>
        </a:spcBef>
        <a:spcAft>
          <a:spcPct val="0"/>
        </a:spcAft>
        <a:buClr>
          <a:srgbClr val="000000"/>
        </a:buClr>
        <a:buChar char="•"/>
        <a:defRPr sz="24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22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20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20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20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F26B43"/>
          </p15:clr>
        </p15:guide>
        <p15:guide id="2" pos="51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48A601-142E-4EAF-903A-34CBC6E710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87C80-A3FB-4B42-B959-FBF23612720A}" type="datetimeFigureOut">
              <a:rPr lang="en-US" smtClean="0"/>
              <a:t>5/20/2022</a:t>
            </a:fld>
            <a:endParaRPr lang="en-US"/>
          </a:p>
        </p:txBody>
      </p:sp>
      <p:sp>
        <p:nvSpPr>
          <p:cNvPr id="5" name="Footer Placeholder 4">
            <a:extLst>
              <a:ext uri="{FF2B5EF4-FFF2-40B4-BE49-F238E27FC236}">
                <a16:creationId xmlns:a16="http://schemas.microsoft.com/office/drawing/2014/main" id="{38E28FC2-CA74-415B-B6B0-677D1AAEF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5E8601-EEE8-4BF0-B1CB-610D6A3082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BD10C-6960-4F28-97BC-01CB4F8B37B0}" type="slidenum">
              <a:rPr lang="en-US" smtClean="0"/>
              <a:t>‹#›</a:t>
            </a:fld>
            <a:endParaRPr lang="en-US"/>
          </a:p>
        </p:txBody>
      </p:sp>
      <p:sp>
        <p:nvSpPr>
          <p:cNvPr id="10" name="Title 5">
            <a:extLst>
              <a:ext uri="{FF2B5EF4-FFF2-40B4-BE49-F238E27FC236}">
                <a16:creationId xmlns:a16="http://schemas.microsoft.com/office/drawing/2014/main" id="{AB33E076-2AF8-4E8C-9AAF-1167D1EF7E3B}"/>
              </a:ext>
            </a:extLst>
          </p:cNvPr>
          <p:cNvSpPr txBox="1">
            <a:spLocks/>
          </p:cNvSpPr>
          <p:nvPr userDrawn="1"/>
        </p:nvSpPr>
        <p:spPr bwMode="auto">
          <a:xfrm>
            <a:off x="1724628" y="42532"/>
            <a:ext cx="8230868" cy="1346810"/>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endParaRPr lang="en-US" sz="20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85238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jpeg"/><Relationship Id="rId7" Type="http://schemas.openxmlformats.org/officeDocument/2006/relationships/image" Target="../media/image57.gif"/><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56.gif"/><Relationship Id="rId5" Type="http://schemas.openxmlformats.org/officeDocument/2006/relationships/image" Target="../media/image55.png"/><Relationship Id="rId10" Type="http://schemas.openxmlformats.org/officeDocument/2006/relationships/image" Target="../media/image40.png"/><Relationship Id="rId4" Type="http://schemas.openxmlformats.org/officeDocument/2006/relationships/image" Target="../media/image54.jp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2.xml"/><Relationship Id="rId7" Type="http://schemas.openxmlformats.org/officeDocument/2006/relationships/image" Target="../media/image8.png"/><Relationship Id="rId12" Type="http://schemas.openxmlformats.org/officeDocument/2006/relationships/image" Target="../media/image7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69.png"/><Relationship Id="rId5" Type="http://schemas.openxmlformats.org/officeDocument/2006/relationships/image" Target="../media/image6.png"/><Relationship Id="rId10" Type="http://schemas.openxmlformats.org/officeDocument/2006/relationships/image" Target="../media/image68.png"/><Relationship Id="rId4" Type="http://schemas.openxmlformats.org/officeDocument/2006/relationships/notesSlide" Target="../notesSlides/notesSlide11.xml"/><Relationship Id="rId9"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pn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8.png"/><Relationship Id="rId10" Type="http://schemas.openxmlformats.org/officeDocument/2006/relationships/image" Target="../media/image74.png"/><Relationship Id="rId4" Type="http://schemas.openxmlformats.org/officeDocument/2006/relationships/image" Target="../media/image7.png"/><Relationship Id="rId9"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png"/><Relationship Id="rId7"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8.png"/><Relationship Id="rId10" Type="http://schemas.openxmlformats.org/officeDocument/2006/relationships/image" Target="../media/image78.png"/><Relationship Id="rId4" Type="http://schemas.openxmlformats.org/officeDocument/2006/relationships/image" Target="../media/image7.png"/><Relationship Id="rId9"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png"/><Relationship Id="rId7"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40.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40.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33.tiff"/><Relationship Id="rId4" Type="http://schemas.openxmlformats.org/officeDocument/2006/relationships/image" Target="../media/image35.pn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tiff"/><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61" name="Rectangle 5"/>
          <p:cNvSpPr>
            <a:spLocks noGrp="1" noChangeArrowheads="1"/>
          </p:cNvSpPr>
          <p:nvPr>
            <p:ph type="ctrTitle"/>
          </p:nvPr>
        </p:nvSpPr>
        <p:spPr>
          <a:xfrm>
            <a:off x="1715849" y="420977"/>
            <a:ext cx="8751840" cy="1371600"/>
          </a:xfrm>
        </p:spPr>
        <p:txBody>
          <a:bodyPr/>
          <a:lstStyle/>
          <a:p>
            <a:r>
              <a:rPr lang="en-US" sz="3600" dirty="0"/>
              <a:t>The Research and Analysis Center TRAC - Monterey</a:t>
            </a:r>
            <a:endParaRPr lang="en-US" i="1" dirty="0">
              <a:solidFill>
                <a:schemeClr val="tx1"/>
              </a:solidFill>
            </a:endParaRPr>
          </a:p>
        </p:txBody>
      </p:sp>
      <p:sp>
        <p:nvSpPr>
          <p:cNvPr id="5" name="Date Placeholder 2"/>
          <p:cNvSpPr txBox="1">
            <a:spLocks/>
          </p:cNvSpPr>
          <p:nvPr/>
        </p:nvSpPr>
        <p:spPr>
          <a:xfrm>
            <a:off x="1524000" y="5421861"/>
            <a:ext cx="9144000" cy="696306"/>
          </a:xfrm>
          <a:prstGeom prst="rect">
            <a:avLst/>
          </a:prstGeom>
        </p:spPr>
        <p:txBody>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r>
              <a:rPr lang="en-US" dirty="0"/>
              <a:t>Overview Brief</a:t>
            </a:r>
          </a:p>
          <a:p>
            <a:pPr algn="ctr"/>
            <a:r>
              <a:rPr lang="en-US" sz="1800" b="0" dirty="0"/>
              <a:t>NPS - MOVES Open House</a:t>
            </a:r>
          </a:p>
          <a:p>
            <a:pPr algn="ctr"/>
            <a:endParaRPr lang="en-US" dirty="0"/>
          </a:p>
        </p:txBody>
      </p:sp>
    </p:spTree>
    <p:extLst>
      <p:ext uri="{BB962C8B-B14F-4D97-AF65-F5344CB8AC3E}">
        <p14:creationId xmlns:p14="http://schemas.microsoft.com/office/powerpoint/2010/main" val="6769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5F02950B-9371-4372-9E26-C9468F1E69B4}"/>
              </a:ext>
            </a:extLst>
          </p:cNvPr>
          <p:cNvSpPr txBox="1">
            <a:spLocks/>
          </p:cNvSpPr>
          <p:nvPr/>
        </p:nvSpPr>
        <p:spPr bwMode="auto">
          <a:xfrm>
            <a:off x="1724628" y="42532"/>
            <a:ext cx="8230868" cy="1346810"/>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In Stride Data Analysis of Project Convergence Experiments</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0" name="Rectangle 9">
            <a:extLst>
              <a:ext uri="{FF2B5EF4-FFF2-40B4-BE49-F238E27FC236}">
                <a16:creationId xmlns:a16="http://schemas.microsoft.com/office/drawing/2014/main" id="{0F4ABE70-7082-4416-B118-53F2AAEE7FA7}"/>
              </a:ext>
            </a:extLst>
          </p:cNvPr>
          <p:cNvSpPr/>
          <p:nvPr/>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C9CCC01E-4DB1-497B-986C-62A672DF4C40}"/>
              </a:ext>
            </a:extLst>
          </p:cNvPr>
          <p:cNvSpPr/>
          <p:nvPr/>
        </p:nvSpPr>
        <p:spPr>
          <a:xfrm rot="16200000">
            <a:off x="1236657" y="4062012"/>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F14A55A1-A670-406C-A3C8-252DD4967FBE}"/>
              </a:ext>
            </a:extLst>
          </p:cNvPr>
          <p:cNvSpPr/>
          <p:nvPr/>
        </p:nvSpPr>
        <p:spPr>
          <a:xfrm rot="16200000">
            <a:off x="5727836" y="4062012"/>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itle 5">
            <a:extLst>
              <a:ext uri="{FF2B5EF4-FFF2-40B4-BE49-F238E27FC236}">
                <a16:creationId xmlns:a16="http://schemas.microsoft.com/office/drawing/2014/main" id="{74129FDB-547B-40CB-843A-A0B5485B731A}"/>
              </a:ext>
            </a:extLst>
          </p:cNvPr>
          <p:cNvSpPr txBox="1">
            <a:spLocks/>
          </p:cNvSpPr>
          <p:nvPr/>
        </p:nvSpPr>
        <p:spPr bwMode="auto">
          <a:xfrm>
            <a:off x="-45720" y="4067972"/>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Background</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7" name="Title 5">
            <a:extLst>
              <a:ext uri="{FF2B5EF4-FFF2-40B4-BE49-F238E27FC236}">
                <a16:creationId xmlns:a16="http://schemas.microsoft.com/office/drawing/2014/main" id="{DAB5BDE9-AB1A-4A25-9EB0-4239994F3306}"/>
              </a:ext>
            </a:extLst>
          </p:cNvPr>
          <p:cNvSpPr txBox="1">
            <a:spLocks/>
          </p:cNvSpPr>
          <p:nvPr/>
        </p:nvSpPr>
        <p:spPr bwMode="auto">
          <a:xfrm>
            <a:off x="8373169" y="1523934"/>
            <a:ext cx="3756514" cy="5231208"/>
          </a:xfrm>
          <a:prstGeom prst="rect">
            <a:avLst/>
          </a:prstGeom>
          <a:noFill/>
          <a:ln w="9525">
            <a:noFill/>
            <a:miter lim="800000"/>
            <a:headEnd/>
            <a:tailEnd/>
          </a:ln>
          <a:effectLst/>
        </p:spPr>
        <p:txBody>
          <a:bodyPr vert="horz" wrap="square" lIns="0" tIns="0" rIns="0" bIns="0" numCol="1" anchor="t"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Research Topics</a:t>
            </a:r>
          </a:p>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a:p>
            <a:pPr marL="228600" marR="0" lvl="0" indent="-228600" algn="l" defTabSz="914400" rtl="0" eaLnBrk="1" fontAlgn="base" latinLnBrk="0" hangingPunct="1">
              <a:lnSpc>
                <a:spcPct val="90000"/>
              </a:lnSpc>
              <a:spcBef>
                <a:spcPct val="0"/>
              </a:spcBef>
              <a:spcAft>
                <a:spcPct val="0"/>
              </a:spcAft>
              <a:buClrTx/>
              <a:buSzTx/>
              <a:buFont typeface="+mj-lt"/>
              <a:buAutoNum type="arabicPeriod"/>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j-ea"/>
                <a:cs typeface="+mj-cs"/>
              </a:rPr>
              <a:t>Machine Learning </a:t>
            </a:r>
            <a:r>
              <a:rPr kumimoji="0" lang="en-US" sz="1200" b="0" i="0" u="none" strike="noStrike" kern="1200" cap="none" spc="0" normalizeH="0" baseline="0" noProof="0" dirty="0">
                <a:ln>
                  <a:noFill/>
                </a:ln>
                <a:solidFill>
                  <a:srgbClr val="000000"/>
                </a:solidFill>
                <a:effectLst/>
                <a:uLnTx/>
                <a:uFillTx/>
                <a:latin typeface="Calibri" panose="020F0502020204030204"/>
                <a:ea typeface="+mj-ea"/>
                <a:cs typeface="+mj-cs"/>
              </a:rPr>
              <a:t>– Use ML to infer the Tactical Data Link (TDL) type of network traffic, enabling automatic decoding and processing of messages. </a:t>
            </a:r>
          </a:p>
          <a:p>
            <a:pPr marL="228600" marR="0" lvl="0" indent="-228600" algn="l" defTabSz="914400" rtl="0" eaLnBrk="1" fontAlgn="base" latinLnBrk="0" hangingPunct="1">
              <a:lnSpc>
                <a:spcPct val="90000"/>
              </a:lnSpc>
              <a:spcBef>
                <a:spcPct val="0"/>
              </a:spcBef>
              <a:spcAft>
                <a:spcPct val="0"/>
              </a:spcAft>
              <a:buClrTx/>
              <a:buSzTx/>
              <a:buFont typeface="+mj-lt"/>
              <a:buAutoNum type="arabicPeriod"/>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j-ea"/>
                <a:cs typeface="+mj-cs"/>
              </a:rPr>
              <a:t>Natural Language Processing – </a:t>
            </a:r>
            <a:r>
              <a:rPr kumimoji="0" lang="en-US" sz="1200" b="0" i="0" u="none" strike="noStrike" kern="1200" cap="none" spc="0" normalizeH="0" baseline="0" noProof="0" dirty="0">
                <a:ln>
                  <a:noFill/>
                </a:ln>
                <a:solidFill>
                  <a:srgbClr val="000000"/>
                </a:solidFill>
                <a:effectLst/>
                <a:uLnTx/>
                <a:uFillTx/>
                <a:latin typeface="Calibri" panose="020F0502020204030204"/>
                <a:ea typeface="+mj-ea"/>
                <a:cs typeface="+mj-cs"/>
              </a:rPr>
              <a:t>Given manually inputted text from observers and analysts, provide automated insights on system or technology performance?</a:t>
            </a:r>
          </a:p>
          <a:p>
            <a:pPr marL="228600" marR="0" lvl="0" indent="-228600" algn="l" defTabSz="914400" rtl="0" eaLnBrk="1" fontAlgn="base" latinLnBrk="0" hangingPunct="1">
              <a:lnSpc>
                <a:spcPct val="90000"/>
              </a:lnSpc>
              <a:spcBef>
                <a:spcPct val="0"/>
              </a:spcBef>
              <a:spcAft>
                <a:spcPct val="0"/>
              </a:spcAft>
              <a:buClrTx/>
              <a:buSzTx/>
              <a:buFont typeface="+mj-lt"/>
              <a:buAutoNum type="arabicPeriod"/>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j-ea"/>
                <a:cs typeface="+mj-cs"/>
              </a:rPr>
              <a:t>Battlefield Geometry –</a:t>
            </a:r>
            <a:r>
              <a:rPr kumimoji="0" lang="en-US" sz="1200" b="0" i="0" u="none" strike="noStrike" kern="1200" cap="none" spc="0" normalizeH="0" baseline="0" noProof="0" dirty="0">
                <a:ln>
                  <a:noFill/>
                </a:ln>
                <a:solidFill>
                  <a:srgbClr val="000000"/>
                </a:solidFill>
                <a:effectLst/>
                <a:uLnTx/>
                <a:uFillTx/>
                <a:latin typeface="Calibri" panose="020F0502020204030204"/>
                <a:ea typeface="+mj-ea"/>
                <a:cs typeface="+mj-cs"/>
              </a:rPr>
              <a:t> Can the TRAC data collection and analysis team use the instrumented exercise data and range control data to visualize the composition and disposition of friendly forces and </a:t>
            </a:r>
            <a:r>
              <a:rPr kumimoji="0" lang="en-US" sz="1200" b="0" i="0" u="none" strike="noStrike" kern="1200" cap="none" spc="0" normalizeH="0" baseline="0" noProof="0" dirty="0" err="1">
                <a:ln>
                  <a:noFill/>
                </a:ln>
                <a:solidFill>
                  <a:srgbClr val="000000"/>
                </a:solidFill>
                <a:effectLst/>
                <a:uLnTx/>
                <a:uFillTx/>
                <a:latin typeface="Calibri" panose="020F0502020204030204"/>
                <a:ea typeface="+mj-ea"/>
                <a:cs typeface="+mj-cs"/>
              </a:rPr>
              <a:t>targetry</a:t>
            </a:r>
            <a:r>
              <a:rPr kumimoji="0" lang="en-US" sz="1200" b="0" i="0" u="none" strike="noStrike" kern="1200" cap="none" spc="0" normalizeH="0" baseline="0" noProof="0" dirty="0">
                <a:ln>
                  <a:noFill/>
                </a:ln>
                <a:solidFill>
                  <a:srgbClr val="000000"/>
                </a:solidFill>
                <a:effectLst/>
                <a:uLnTx/>
                <a:uFillTx/>
                <a:latin typeface="Calibri" panose="020F0502020204030204"/>
                <a:ea typeface="+mj-ea"/>
                <a:cs typeface="+mj-cs"/>
              </a:rPr>
              <a:t> in 2D or 3D?</a:t>
            </a:r>
          </a:p>
          <a:p>
            <a:pPr marL="228600" marR="0" lvl="0" indent="-228600" algn="l" defTabSz="914400" rtl="0" eaLnBrk="1" fontAlgn="base" latinLnBrk="0" hangingPunct="1">
              <a:lnSpc>
                <a:spcPct val="90000"/>
              </a:lnSpc>
              <a:spcBef>
                <a:spcPct val="0"/>
              </a:spcBef>
              <a:spcAft>
                <a:spcPct val="0"/>
              </a:spcAft>
              <a:buClrTx/>
              <a:buSzTx/>
              <a:buFont typeface="+mj-lt"/>
              <a:buAutoNum type="arabicPeriod"/>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j-ea"/>
                <a:cs typeface="+mj-cs"/>
              </a:rPr>
              <a:t>Anomaly Detection – </a:t>
            </a:r>
            <a:r>
              <a:rPr kumimoji="0" lang="en-US" sz="1200" b="0" i="0" u="none" strike="noStrike" kern="1200" cap="none" spc="0" normalizeH="0" baseline="0" noProof="0" dirty="0">
                <a:ln>
                  <a:noFill/>
                </a:ln>
                <a:solidFill>
                  <a:srgbClr val="000000"/>
                </a:solidFill>
                <a:effectLst/>
                <a:uLnTx/>
                <a:uFillTx/>
                <a:latin typeface="Calibri" panose="020F0502020204030204"/>
                <a:ea typeface="+mj-ea"/>
                <a:cs typeface="+mj-cs"/>
              </a:rPr>
              <a:t>How can TRAC identify anomalies such as excessive network traffic flow or failed data collection to enable possible refinements to data collection strategy?</a:t>
            </a:r>
          </a:p>
          <a:p>
            <a:pPr marL="228600" marR="0" lvl="0" indent="-228600" algn="l" defTabSz="914400" rtl="0" eaLnBrk="1" fontAlgn="base" latinLnBrk="0" hangingPunct="1">
              <a:lnSpc>
                <a:spcPct val="90000"/>
              </a:lnSpc>
              <a:spcBef>
                <a:spcPct val="0"/>
              </a:spcBef>
              <a:spcAft>
                <a:spcPct val="0"/>
              </a:spcAft>
              <a:buClrTx/>
              <a:buSzTx/>
              <a:buFont typeface="+mj-lt"/>
              <a:buAutoNum type="arabicPeriod"/>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j-ea"/>
                <a:cs typeface="+mj-cs"/>
              </a:rPr>
              <a:t>Network Analysis – </a:t>
            </a:r>
            <a:r>
              <a:rPr kumimoji="0" lang="en-US" sz="1200" b="0" i="0" u="none" strike="noStrike" kern="1200" cap="none" spc="0" normalizeH="0" baseline="0" noProof="0" dirty="0">
                <a:ln>
                  <a:noFill/>
                </a:ln>
                <a:solidFill>
                  <a:srgbClr val="000000"/>
                </a:solidFill>
                <a:effectLst/>
                <a:uLnTx/>
                <a:uFillTx/>
                <a:latin typeface="Calibri" panose="020F0502020204030204"/>
                <a:ea typeface="+mj-ea"/>
                <a:cs typeface="+mj-cs"/>
              </a:rPr>
              <a:t> How to identify nodes most critical to enabling data flow across the tactical network?</a:t>
            </a:r>
          </a:p>
          <a:p>
            <a:pPr marL="228600" marR="0" lvl="0" indent="-228600" algn="l" defTabSz="914400" rtl="0" eaLnBrk="1" fontAlgn="base" latinLnBrk="0" hangingPunct="1">
              <a:lnSpc>
                <a:spcPct val="90000"/>
              </a:lnSpc>
              <a:spcBef>
                <a:spcPct val="0"/>
              </a:spcBef>
              <a:spcAft>
                <a:spcPct val="0"/>
              </a:spcAft>
              <a:buClrTx/>
              <a:buSzTx/>
              <a:buFont typeface="+mj-lt"/>
              <a:buAutoNum type="arabicPeriod"/>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j-ea"/>
                <a:cs typeface="+mj-cs"/>
              </a:rPr>
              <a:t>Digital Execution Checklist - </a:t>
            </a:r>
            <a:r>
              <a:rPr kumimoji="0" lang="en-US" sz="1200" b="0" i="0" u="none" strike="noStrike" kern="1200" cap="none" spc="0" normalizeH="0" baseline="0" noProof="0" dirty="0">
                <a:ln>
                  <a:noFill/>
                </a:ln>
                <a:solidFill>
                  <a:srgbClr val="000000"/>
                </a:solidFill>
                <a:effectLst/>
                <a:uLnTx/>
                <a:uFillTx/>
                <a:latin typeface="Calibri" panose="020F0502020204030204"/>
                <a:ea typeface="+mj-ea"/>
                <a:cs typeface="+mj-cs"/>
              </a:rPr>
              <a:t>How can TRAC develop a digital execution checklist connected to the Project Convergence network architecture, and automatically update the execution checklist to account for changes in the network?  </a:t>
            </a:r>
          </a:p>
          <a:p>
            <a:pPr marL="228600" marR="0" lvl="0" indent="-228600" algn="l" defTabSz="914400" rtl="0" eaLnBrk="1" fontAlgn="base" latinLnBrk="0" hangingPunct="1">
              <a:lnSpc>
                <a:spcPct val="90000"/>
              </a:lnSpc>
              <a:spcBef>
                <a:spcPct val="0"/>
              </a:spcBef>
              <a:spcAft>
                <a:spcPct val="0"/>
              </a:spcAft>
              <a:buClrTx/>
              <a:buSzTx/>
              <a:buFont typeface="+mj-lt"/>
              <a:buAutoNum type="arabicPeriod"/>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j-ea"/>
                <a:cs typeface="+mj-cs"/>
              </a:rPr>
              <a:t>Image Classification – </a:t>
            </a:r>
            <a:r>
              <a:rPr kumimoji="0" lang="en-US" sz="1200" b="0" i="0" u="none" strike="noStrike" kern="1200" cap="none" spc="0" normalizeH="0" baseline="0" noProof="0" dirty="0">
                <a:ln>
                  <a:noFill/>
                </a:ln>
                <a:solidFill>
                  <a:srgbClr val="000000"/>
                </a:solidFill>
                <a:effectLst/>
                <a:uLnTx/>
                <a:uFillTx/>
                <a:latin typeface="Calibri" panose="020F0502020204030204"/>
                <a:ea typeface="+mj-ea"/>
                <a:cs typeface="+mj-cs"/>
              </a:rPr>
              <a:t>What types of image classification algorithms perform well on repository of battlefield imagery data?</a:t>
            </a:r>
            <a:endParaRPr kumimoji="0" lang="en-US" sz="1200" b="1" i="0" u="none" strike="noStrike" kern="1200" cap="none" spc="0" normalizeH="0" baseline="0" noProof="0" dirty="0">
              <a:ln>
                <a:noFill/>
              </a:ln>
              <a:solidFill>
                <a:srgbClr val="000000"/>
              </a:solidFill>
              <a:effectLst/>
              <a:uLnTx/>
              <a:uFillTx/>
              <a:latin typeface="Calibri" panose="020F0502020204030204"/>
              <a:ea typeface="+mj-ea"/>
              <a:cs typeface="+mj-cs"/>
            </a:endParaRPr>
          </a:p>
          <a:p>
            <a:pPr marL="228600" marR="0" lvl="0" indent="-228600" algn="l" defTabSz="914400" rtl="0" eaLnBrk="1" fontAlgn="base" latinLnBrk="0" hangingPunct="1">
              <a:lnSpc>
                <a:spcPct val="90000"/>
              </a:lnSpc>
              <a:spcBef>
                <a:spcPct val="0"/>
              </a:spcBef>
              <a:spcAft>
                <a:spcPct val="0"/>
              </a:spcAft>
              <a:buClrTx/>
              <a:buSzTx/>
              <a:buFont typeface="+mj-lt"/>
              <a:buAutoNum type="arabicPeriod"/>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mj-ea"/>
                <a:cs typeface="+mj-cs"/>
              </a:rPr>
              <a:t>AI Assessments </a:t>
            </a:r>
            <a:r>
              <a:rPr kumimoji="0" lang="en-US" sz="1200" b="0" i="0" u="none" strike="noStrike" kern="0" cap="none" spc="0" normalizeH="0" baseline="0" noProof="0" dirty="0">
                <a:ln>
                  <a:noFill/>
                </a:ln>
                <a:solidFill>
                  <a:srgbClr val="000000"/>
                </a:solidFill>
                <a:effectLst/>
                <a:uLnTx/>
                <a:uFillTx/>
                <a:latin typeface="Calibri" panose="020F0502020204030204"/>
                <a:ea typeface="+mj-ea"/>
                <a:cs typeface="+mj-cs"/>
              </a:rPr>
              <a:t>– How do you assess an AI agent that is able to make battlefield decisions or identify and classify targets?</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nvGrpSpPr>
          <p:cNvPr id="47" name="Group 46">
            <a:extLst>
              <a:ext uri="{FF2B5EF4-FFF2-40B4-BE49-F238E27FC236}">
                <a16:creationId xmlns:a16="http://schemas.microsoft.com/office/drawing/2014/main" id="{545B60E7-37F2-4628-82B7-280A7821F0C0}"/>
              </a:ext>
            </a:extLst>
          </p:cNvPr>
          <p:cNvGrpSpPr/>
          <p:nvPr/>
        </p:nvGrpSpPr>
        <p:grpSpPr>
          <a:xfrm>
            <a:off x="4015543" y="1466072"/>
            <a:ext cx="3826420" cy="522067"/>
            <a:chOff x="-52303" y="1597345"/>
            <a:chExt cx="3826420" cy="522067"/>
          </a:xfrm>
        </p:grpSpPr>
        <p:sp>
          <p:nvSpPr>
            <p:cNvPr id="50" name="Title 5">
              <a:extLst>
                <a:ext uri="{FF2B5EF4-FFF2-40B4-BE49-F238E27FC236}">
                  <a16:creationId xmlns:a16="http://schemas.microsoft.com/office/drawing/2014/main" id="{F21EC964-4F9F-45EA-A04A-6A7910DC4A01}"/>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Current Analytical Efforts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1" name="TextBox 50">
              <a:extLst>
                <a:ext uri="{FF2B5EF4-FFF2-40B4-BE49-F238E27FC236}">
                  <a16:creationId xmlns:a16="http://schemas.microsoft.com/office/drawing/2014/main" id="{D3DEBA12-D026-423F-80C3-BA66C16FE68E}"/>
                </a:ext>
              </a:extLst>
            </p:cNvPr>
            <p:cNvSpPr txBox="1"/>
            <p:nvPr/>
          </p:nvSpPr>
          <p:spPr>
            <a:xfrm>
              <a:off x="45720" y="1811635"/>
              <a:ext cx="37283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7" name="TextBox 36">
            <a:extLst>
              <a:ext uri="{FF2B5EF4-FFF2-40B4-BE49-F238E27FC236}">
                <a16:creationId xmlns:a16="http://schemas.microsoft.com/office/drawing/2014/main" id="{447B8635-93C3-4469-839D-19E75334FB04}"/>
              </a:ext>
            </a:extLst>
          </p:cNvPr>
          <p:cNvSpPr txBox="1"/>
          <p:nvPr/>
        </p:nvSpPr>
        <p:spPr>
          <a:xfrm>
            <a:off x="58621" y="4415895"/>
            <a:ext cx="3596207" cy="95410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Project Convergence (PC) is annual Joint exercise to test emerging technologies.</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PC centers on integrating </a:t>
            </a:r>
            <a:r>
              <a:rPr kumimoji="0" lang="en-US" sz="1400" b="0" i="1" u="none" strike="noStrike" kern="1200" cap="none" spc="0" normalizeH="0" baseline="0" noProof="0" dirty="0">
                <a:ln>
                  <a:noFill/>
                </a:ln>
                <a:solidFill>
                  <a:srgbClr val="0000FF"/>
                </a:solidFill>
                <a:effectLst/>
                <a:uLnTx/>
                <a:uFillTx/>
                <a:latin typeface="Calibri" panose="020F0502020204030204"/>
                <a:ea typeface="+mn-ea"/>
                <a:cs typeface="+mn-cs"/>
              </a:rPr>
              <a:t>AI and autonomous systems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the tactical level</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E70D9230-C7DB-4B94-94DE-FB9DBC7F2E26}"/>
              </a:ext>
            </a:extLst>
          </p:cNvPr>
          <p:cNvSpPr txBox="1"/>
          <p:nvPr/>
        </p:nvSpPr>
        <p:spPr>
          <a:xfrm>
            <a:off x="4727701" y="6012794"/>
            <a:ext cx="33437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Value Added: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Understand effectiveness of AI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Set modernization direction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Build trust in technologies</a:t>
            </a:r>
          </a:p>
        </p:txBody>
      </p:sp>
      <p:pic>
        <p:nvPicPr>
          <p:cNvPr id="57" name="Picture 56" descr="A picture containing sky, outdoor, person, military uniform&#10;&#10;Description automatically generated">
            <a:extLst>
              <a:ext uri="{FF2B5EF4-FFF2-40B4-BE49-F238E27FC236}">
                <a16:creationId xmlns:a16="http://schemas.microsoft.com/office/drawing/2014/main" id="{98868B47-19C1-4416-9243-AD28654E47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31636" y="6030946"/>
            <a:ext cx="581008" cy="603852"/>
          </a:xfrm>
          <a:prstGeom prst="rect">
            <a:avLst/>
          </a:prstGeom>
        </p:spPr>
      </p:pic>
      <p:pic>
        <p:nvPicPr>
          <p:cNvPr id="58" name="Picture 57" descr="A group of people using laptops&#10;&#10;Description automatically generated with low confidence">
            <a:extLst>
              <a:ext uri="{FF2B5EF4-FFF2-40B4-BE49-F238E27FC236}">
                <a16:creationId xmlns:a16="http://schemas.microsoft.com/office/drawing/2014/main" id="{84725E0C-960D-44F5-93EE-366FC9228D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4880" y="6054492"/>
            <a:ext cx="906599" cy="661062"/>
          </a:xfrm>
          <a:prstGeom prst="rect">
            <a:avLst/>
          </a:prstGeom>
        </p:spPr>
      </p:pic>
      <p:sp>
        <p:nvSpPr>
          <p:cNvPr id="59" name="TextBox 58">
            <a:extLst>
              <a:ext uri="{FF2B5EF4-FFF2-40B4-BE49-F238E27FC236}">
                <a16:creationId xmlns:a16="http://schemas.microsoft.com/office/drawing/2014/main" id="{77A0F07E-E439-4ABB-8265-79F0C8C4903E}"/>
              </a:ext>
            </a:extLst>
          </p:cNvPr>
          <p:cNvSpPr txBox="1"/>
          <p:nvPr/>
        </p:nvSpPr>
        <p:spPr>
          <a:xfrm>
            <a:off x="2353608" y="5655505"/>
            <a:ext cx="140872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Integrated Visual Augmentation System (IVAS)</a:t>
            </a:r>
          </a:p>
        </p:txBody>
      </p:sp>
      <p:sp>
        <p:nvSpPr>
          <p:cNvPr id="60" name="TextBox 59">
            <a:extLst>
              <a:ext uri="{FF2B5EF4-FFF2-40B4-BE49-F238E27FC236}">
                <a16:creationId xmlns:a16="http://schemas.microsoft.com/office/drawing/2014/main" id="{2D5E9360-A940-4FC3-B62D-C9197998AD08}"/>
              </a:ext>
            </a:extLst>
          </p:cNvPr>
          <p:cNvSpPr txBox="1"/>
          <p:nvPr/>
        </p:nvSpPr>
        <p:spPr>
          <a:xfrm>
            <a:off x="40583" y="5655505"/>
            <a:ext cx="137661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Command Post Computing Environment (CPCE)</a:t>
            </a:r>
          </a:p>
        </p:txBody>
      </p:sp>
      <p:pic>
        <p:nvPicPr>
          <p:cNvPr id="61" name="Picture 60" descr="A picture containing outdoor, sky, military vehicle, truck&#10;&#10;Description automatically generated">
            <a:extLst>
              <a:ext uri="{FF2B5EF4-FFF2-40B4-BE49-F238E27FC236}">
                <a16:creationId xmlns:a16="http://schemas.microsoft.com/office/drawing/2014/main" id="{8188863B-C914-4962-95C8-F95A1720B4B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70557" y="6054492"/>
            <a:ext cx="906600" cy="509962"/>
          </a:xfrm>
          <a:prstGeom prst="rect">
            <a:avLst/>
          </a:prstGeom>
        </p:spPr>
      </p:pic>
      <p:sp>
        <p:nvSpPr>
          <p:cNvPr id="62" name="TextBox 61">
            <a:extLst>
              <a:ext uri="{FF2B5EF4-FFF2-40B4-BE49-F238E27FC236}">
                <a16:creationId xmlns:a16="http://schemas.microsoft.com/office/drawing/2014/main" id="{E73DCB51-0D42-4D2B-8942-8A9591F85F87}"/>
              </a:ext>
            </a:extLst>
          </p:cNvPr>
          <p:cNvSpPr txBox="1"/>
          <p:nvPr/>
        </p:nvSpPr>
        <p:spPr>
          <a:xfrm>
            <a:off x="1417193" y="5649046"/>
            <a:ext cx="10134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Combat Vehicle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Robotics (</a:t>
            </a: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CoVeR</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5" name="TextBox 64">
            <a:extLst>
              <a:ext uri="{FF2B5EF4-FFF2-40B4-BE49-F238E27FC236}">
                <a16:creationId xmlns:a16="http://schemas.microsoft.com/office/drawing/2014/main" id="{BBF91D59-0C35-4CC5-825F-F00055D8A040}"/>
              </a:ext>
            </a:extLst>
          </p:cNvPr>
          <p:cNvSpPr txBox="1"/>
          <p:nvPr/>
        </p:nvSpPr>
        <p:spPr>
          <a:xfrm>
            <a:off x="3877506" y="1680362"/>
            <a:ext cx="43420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Develop enhanced data analysis methods to deliver insights within 1-3 days rather than weeks.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8" name="Picture 67" descr="Schematic&#10;&#10;Description automatically generated with low confidence">
            <a:extLst>
              <a:ext uri="{FF2B5EF4-FFF2-40B4-BE49-F238E27FC236}">
                <a16:creationId xmlns:a16="http://schemas.microsoft.com/office/drawing/2014/main" id="{29CF00C5-D033-42D6-A558-D3FF306CA5C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91920" y="4982968"/>
            <a:ext cx="791710" cy="816452"/>
          </a:xfrm>
          <a:prstGeom prst="rect">
            <a:avLst/>
          </a:prstGeom>
        </p:spPr>
      </p:pic>
      <p:pic>
        <p:nvPicPr>
          <p:cNvPr id="69" name="Picture 68" descr="A picture containing accessory, outdoor object, open, different&#10;&#10;Description automatically generated">
            <a:extLst>
              <a:ext uri="{FF2B5EF4-FFF2-40B4-BE49-F238E27FC236}">
                <a16:creationId xmlns:a16="http://schemas.microsoft.com/office/drawing/2014/main" id="{3CF7ABFF-7509-42EC-B5F3-DD7371A12BC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7448" r="16298" b="11794"/>
          <a:stretch/>
        </p:blipFill>
        <p:spPr>
          <a:xfrm>
            <a:off x="5671722" y="4945114"/>
            <a:ext cx="832988" cy="794688"/>
          </a:xfrm>
          <a:prstGeom prst="rect">
            <a:avLst/>
          </a:prstGeom>
        </p:spPr>
      </p:pic>
      <p:pic>
        <p:nvPicPr>
          <p:cNvPr id="70" name="Picture 69" descr="Timeline&#10;&#10;Description automatically generated">
            <a:extLst>
              <a:ext uri="{FF2B5EF4-FFF2-40B4-BE49-F238E27FC236}">
                <a16:creationId xmlns:a16="http://schemas.microsoft.com/office/drawing/2014/main" id="{0383E056-7C4A-4C9C-85E7-0853AF72007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59507" y="4972658"/>
            <a:ext cx="1059584" cy="794688"/>
          </a:xfrm>
          <a:prstGeom prst="rect">
            <a:avLst/>
          </a:prstGeom>
        </p:spPr>
      </p:pic>
      <p:sp>
        <p:nvSpPr>
          <p:cNvPr id="19" name="TextBox 18">
            <a:extLst>
              <a:ext uri="{FF2B5EF4-FFF2-40B4-BE49-F238E27FC236}">
                <a16:creationId xmlns:a16="http://schemas.microsoft.com/office/drawing/2014/main" id="{F8D93A9F-23B7-440C-A3EE-D3CEE72A2E92}"/>
              </a:ext>
            </a:extLst>
          </p:cNvPr>
          <p:cNvSpPr txBox="1"/>
          <p:nvPr/>
        </p:nvSpPr>
        <p:spPr>
          <a:xfrm>
            <a:off x="989860" y="5322825"/>
            <a:ext cx="181543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Example Technologies</a:t>
            </a:r>
          </a:p>
        </p:txBody>
      </p:sp>
      <p:sp>
        <p:nvSpPr>
          <p:cNvPr id="20" name="TextBox 19">
            <a:extLst>
              <a:ext uri="{FF2B5EF4-FFF2-40B4-BE49-F238E27FC236}">
                <a16:creationId xmlns:a16="http://schemas.microsoft.com/office/drawing/2014/main" id="{235BAFF9-1E59-42AE-BDE2-5B9B9F1EA3FD}"/>
              </a:ext>
            </a:extLst>
          </p:cNvPr>
          <p:cNvSpPr txBox="1"/>
          <p:nvPr/>
        </p:nvSpPr>
        <p:spPr>
          <a:xfrm>
            <a:off x="4075359" y="5784725"/>
            <a:ext cx="98616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Timing Analysis</a:t>
            </a:r>
          </a:p>
        </p:txBody>
      </p:sp>
      <p:sp>
        <p:nvSpPr>
          <p:cNvPr id="75" name="TextBox 74">
            <a:extLst>
              <a:ext uri="{FF2B5EF4-FFF2-40B4-BE49-F238E27FC236}">
                <a16:creationId xmlns:a16="http://schemas.microsoft.com/office/drawing/2014/main" id="{904155B9-C441-4404-9B8C-D7DED23D5224}"/>
              </a:ext>
            </a:extLst>
          </p:cNvPr>
          <p:cNvSpPr txBox="1"/>
          <p:nvPr/>
        </p:nvSpPr>
        <p:spPr>
          <a:xfrm>
            <a:off x="5317051" y="5792281"/>
            <a:ext cx="139430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Network Performance</a:t>
            </a:r>
          </a:p>
        </p:txBody>
      </p:sp>
      <p:sp>
        <p:nvSpPr>
          <p:cNvPr id="76" name="TextBox 75">
            <a:extLst>
              <a:ext uri="{FF2B5EF4-FFF2-40B4-BE49-F238E27FC236}">
                <a16:creationId xmlns:a16="http://schemas.microsoft.com/office/drawing/2014/main" id="{26094044-A5ED-4ABD-ADA7-25F23424D635}"/>
              </a:ext>
            </a:extLst>
          </p:cNvPr>
          <p:cNvSpPr txBox="1"/>
          <p:nvPr/>
        </p:nvSpPr>
        <p:spPr>
          <a:xfrm>
            <a:off x="6641683" y="5788749"/>
            <a:ext cx="14921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Technology Assessments</a:t>
            </a:r>
          </a:p>
        </p:txBody>
      </p:sp>
      <p:cxnSp>
        <p:nvCxnSpPr>
          <p:cNvPr id="23" name="Straight Connector 22">
            <a:extLst>
              <a:ext uri="{FF2B5EF4-FFF2-40B4-BE49-F238E27FC236}">
                <a16:creationId xmlns:a16="http://schemas.microsoft.com/office/drawing/2014/main" id="{D1FECEB4-7EFC-4D47-97FE-C4D2634E9B7B}"/>
              </a:ext>
            </a:extLst>
          </p:cNvPr>
          <p:cNvCxnSpPr/>
          <p:nvPr/>
        </p:nvCxnSpPr>
        <p:spPr>
          <a:xfrm flipH="1">
            <a:off x="4127863" y="4773749"/>
            <a:ext cx="1296290" cy="205687"/>
          </a:xfrm>
          <a:prstGeom prst="line">
            <a:avLst/>
          </a:prstGeom>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83DB7A97-7F61-4E39-9A6B-4EC3CDC62C66}"/>
              </a:ext>
            </a:extLst>
          </p:cNvPr>
          <p:cNvCxnSpPr>
            <a:cxnSpLocks/>
          </p:cNvCxnSpPr>
          <p:nvPr/>
        </p:nvCxnSpPr>
        <p:spPr>
          <a:xfrm>
            <a:off x="6782059" y="4773749"/>
            <a:ext cx="1071157" cy="181530"/>
          </a:xfrm>
          <a:prstGeom prst="line">
            <a:avLst/>
          </a:prstGeom>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1E7744BF-1770-4256-9744-430F971EDE51}"/>
              </a:ext>
            </a:extLst>
          </p:cNvPr>
          <p:cNvPicPr>
            <a:picLocks noChangeAspect="1"/>
          </p:cNvPicPr>
          <p:nvPr/>
        </p:nvPicPr>
        <p:blipFill>
          <a:blip r:embed="rId9"/>
          <a:stretch>
            <a:fillRect/>
          </a:stretch>
        </p:blipFill>
        <p:spPr>
          <a:xfrm>
            <a:off x="4781064" y="2262138"/>
            <a:ext cx="2745517" cy="2574516"/>
          </a:xfrm>
          <a:prstGeom prst="rect">
            <a:avLst/>
          </a:prstGeom>
        </p:spPr>
      </p:pic>
      <p:sp>
        <p:nvSpPr>
          <p:cNvPr id="67" name="Rectangle 66">
            <a:extLst>
              <a:ext uri="{FF2B5EF4-FFF2-40B4-BE49-F238E27FC236}">
                <a16:creationId xmlns:a16="http://schemas.microsoft.com/office/drawing/2014/main" id="{D4F2F11F-2DCB-4341-9E19-2DBE30F5FD26}"/>
              </a:ext>
            </a:extLst>
          </p:cNvPr>
          <p:cNvSpPr/>
          <p:nvPr/>
        </p:nvSpPr>
        <p:spPr>
          <a:xfrm>
            <a:off x="160393" y="3872339"/>
            <a:ext cx="338328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1" name="Title 5">
            <a:extLst>
              <a:ext uri="{FF2B5EF4-FFF2-40B4-BE49-F238E27FC236}">
                <a16:creationId xmlns:a16="http://schemas.microsoft.com/office/drawing/2014/main" id="{48005558-DC7F-44A9-B71E-25838D5CF5E4}"/>
              </a:ext>
            </a:extLst>
          </p:cNvPr>
          <p:cNvSpPr txBox="1">
            <a:spLocks/>
          </p:cNvSpPr>
          <p:nvPr/>
        </p:nvSpPr>
        <p:spPr bwMode="auto">
          <a:xfrm>
            <a:off x="18250" y="1466072"/>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Sponsors/Stakeholders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79" name="Picture 78">
            <a:extLst>
              <a:ext uri="{FF2B5EF4-FFF2-40B4-BE49-F238E27FC236}">
                <a16:creationId xmlns:a16="http://schemas.microsoft.com/office/drawing/2014/main" id="{10FB1DCF-A03B-48A0-80FD-1E6CEBAAEE76}"/>
              </a:ext>
            </a:extLst>
          </p:cNvPr>
          <p:cNvPicPr>
            <a:picLocks noChangeAspect="1"/>
          </p:cNvPicPr>
          <p:nvPr/>
        </p:nvPicPr>
        <p:blipFill rotWithShape="1">
          <a:blip r:embed="rId10"/>
          <a:srcRect t="-1" b="653"/>
          <a:stretch/>
        </p:blipFill>
        <p:spPr>
          <a:xfrm>
            <a:off x="287831" y="2354535"/>
            <a:ext cx="2370865" cy="1503090"/>
          </a:xfrm>
          <a:prstGeom prst="rect">
            <a:avLst/>
          </a:prstGeom>
        </p:spPr>
      </p:pic>
      <p:sp>
        <p:nvSpPr>
          <p:cNvPr id="80" name="Oval 79">
            <a:extLst>
              <a:ext uri="{FF2B5EF4-FFF2-40B4-BE49-F238E27FC236}">
                <a16:creationId xmlns:a16="http://schemas.microsoft.com/office/drawing/2014/main" id="{82F23980-5324-4F01-9C24-B1FB9E8B9DBE}"/>
              </a:ext>
            </a:extLst>
          </p:cNvPr>
          <p:cNvSpPr/>
          <p:nvPr/>
        </p:nvSpPr>
        <p:spPr bwMode="auto">
          <a:xfrm>
            <a:off x="1386895" y="3469168"/>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1" name="Oval 80">
            <a:extLst>
              <a:ext uri="{FF2B5EF4-FFF2-40B4-BE49-F238E27FC236}">
                <a16:creationId xmlns:a16="http://schemas.microsoft.com/office/drawing/2014/main" id="{AA510715-7D49-44AE-A7F1-7233EA31F214}"/>
              </a:ext>
            </a:extLst>
          </p:cNvPr>
          <p:cNvSpPr/>
          <p:nvPr/>
        </p:nvSpPr>
        <p:spPr bwMode="auto">
          <a:xfrm>
            <a:off x="2306694" y="3008276"/>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82" name="TextBox 81">
            <a:extLst>
              <a:ext uri="{FF2B5EF4-FFF2-40B4-BE49-F238E27FC236}">
                <a16:creationId xmlns:a16="http://schemas.microsoft.com/office/drawing/2014/main" id="{D30E5C87-7359-4B3F-8BC2-E142CBC8B9A8}"/>
              </a:ext>
            </a:extLst>
          </p:cNvPr>
          <p:cNvSpPr txBox="1"/>
          <p:nvPr/>
        </p:nvSpPr>
        <p:spPr>
          <a:xfrm>
            <a:off x="101954" y="1762400"/>
            <a:ext cx="3626443" cy="7694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US Army Futures Command (AFC)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US Army Test and Evaluation Command (ATEC)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Joint AI Center (JAIC); Joint Modernization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Cmd</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(JMC)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7C8D554-29C4-4B5A-8C35-AB050EC4B529}"/>
              </a:ext>
            </a:extLst>
          </p:cNvPr>
          <p:cNvSpPr txBox="1"/>
          <p:nvPr/>
        </p:nvSpPr>
        <p:spPr>
          <a:xfrm>
            <a:off x="1078431" y="3460815"/>
            <a:ext cx="405880"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AFC</a:t>
            </a:r>
          </a:p>
        </p:txBody>
      </p:sp>
      <p:sp>
        <p:nvSpPr>
          <p:cNvPr id="85" name="TextBox 84">
            <a:extLst>
              <a:ext uri="{FF2B5EF4-FFF2-40B4-BE49-F238E27FC236}">
                <a16:creationId xmlns:a16="http://schemas.microsoft.com/office/drawing/2014/main" id="{45B078BA-49E9-4D88-A0E8-6AD1A1F0BE3D}"/>
              </a:ext>
            </a:extLst>
          </p:cNvPr>
          <p:cNvSpPr txBox="1"/>
          <p:nvPr/>
        </p:nvSpPr>
        <p:spPr>
          <a:xfrm>
            <a:off x="2357252" y="2955307"/>
            <a:ext cx="42191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JAIC</a:t>
            </a:r>
          </a:p>
        </p:txBody>
      </p:sp>
      <p:sp>
        <p:nvSpPr>
          <p:cNvPr id="86" name="TextBox 85">
            <a:extLst>
              <a:ext uri="{FF2B5EF4-FFF2-40B4-BE49-F238E27FC236}">
                <a16:creationId xmlns:a16="http://schemas.microsoft.com/office/drawing/2014/main" id="{77A3F6D5-FDB1-4D57-8439-01EE5B92182C}"/>
              </a:ext>
            </a:extLst>
          </p:cNvPr>
          <p:cNvSpPr txBox="1"/>
          <p:nvPr/>
        </p:nvSpPr>
        <p:spPr>
          <a:xfrm>
            <a:off x="2383228" y="2783375"/>
            <a:ext cx="4796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ATEC</a:t>
            </a:r>
          </a:p>
        </p:txBody>
      </p:sp>
      <p:sp>
        <p:nvSpPr>
          <p:cNvPr id="87" name="Oval 86">
            <a:extLst>
              <a:ext uri="{FF2B5EF4-FFF2-40B4-BE49-F238E27FC236}">
                <a16:creationId xmlns:a16="http://schemas.microsoft.com/office/drawing/2014/main" id="{CDD7B603-D6A5-4F02-BCB1-F330C65F1FA3}"/>
              </a:ext>
            </a:extLst>
          </p:cNvPr>
          <p:cNvSpPr/>
          <p:nvPr/>
        </p:nvSpPr>
        <p:spPr bwMode="auto">
          <a:xfrm>
            <a:off x="2343344" y="2894455"/>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88" name="Oval 87">
            <a:extLst>
              <a:ext uri="{FF2B5EF4-FFF2-40B4-BE49-F238E27FC236}">
                <a16:creationId xmlns:a16="http://schemas.microsoft.com/office/drawing/2014/main" id="{118AA060-00B8-42BF-949F-CC9554FAE6F0}"/>
              </a:ext>
            </a:extLst>
          </p:cNvPr>
          <p:cNvSpPr/>
          <p:nvPr/>
        </p:nvSpPr>
        <p:spPr bwMode="auto">
          <a:xfrm>
            <a:off x="1083633" y="3428822"/>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89" name="TextBox 88">
            <a:extLst>
              <a:ext uri="{FF2B5EF4-FFF2-40B4-BE49-F238E27FC236}">
                <a16:creationId xmlns:a16="http://schemas.microsoft.com/office/drawing/2014/main" id="{304FADF3-D1C9-40F4-A104-649B467D86E3}"/>
              </a:ext>
            </a:extLst>
          </p:cNvPr>
          <p:cNvSpPr txBox="1"/>
          <p:nvPr/>
        </p:nvSpPr>
        <p:spPr>
          <a:xfrm>
            <a:off x="919810" y="3228929"/>
            <a:ext cx="42511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JMC</a:t>
            </a:r>
          </a:p>
        </p:txBody>
      </p:sp>
    </p:spTree>
    <p:extLst>
      <p:ext uri="{BB962C8B-B14F-4D97-AF65-F5344CB8AC3E}">
        <p14:creationId xmlns:p14="http://schemas.microsoft.com/office/powerpoint/2010/main" val="2149791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Content Placeholder 8">
            <a:extLst>
              <a:ext uri="{FF2B5EF4-FFF2-40B4-BE49-F238E27FC236}">
                <a16:creationId xmlns:a16="http://schemas.microsoft.com/office/drawing/2014/main" id="{47F3DBC2-832E-48AC-AC0F-E6AF7180F40E}"/>
              </a:ext>
            </a:extLst>
          </p:cNvPr>
          <p:cNvSpPr>
            <a:spLocks noGrp="1"/>
          </p:cNvSpPr>
          <p:nvPr>
            <p:ph idx="1"/>
          </p:nvPr>
        </p:nvSpPr>
        <p:spPr>
          <a:xfrm>
            <a:off x="236235" y="5457383"/>
            <a:ext cx="4647658" cy="1107997"/>
          </a:xfrm>
        </p:spPr>
        <p:txBody>
          <a:bodyPr/>
          <a:lstStyle/>
          <a:p>
            <a:pPr marL="0" indent="0">
              <a:buNone/>
            </a:pPr>
            <a:r>
              <a:rPr lang="en-US" sz="1400" dirty="0"/>
              <a:t>Value:</a:t>
            </a:r>
          </a:p>
          <a:p>
            <a:pPr marL="457200" lvl="1" indent="-259715"/>
            <a:r>
              <a:rPr lang="en-US" sz="1400" dirty="0"/>
              <a:t>Assess performance of AI.</a:t>
            </a:r>
          </a:p>
          <a:p>
            <a:pPr marL="457200" lvl="1" indent="-259715"/>
            <a:r>
              <a:rPr lang="en-US" sz="1400" dirty="0"/>
              <a:t>Evaluate impact of DDIL environment.</a:t>
            </a:r>
          </a:p>
          <a:p>
            <a:pPr marL="457200" lvl="1" indent="-259715"/>
            <a:r>
              <a:rPr lang="en-US" sz="1400" dirty="0"/>
              <a:t>Identify exercise trends or issues.</a:t>
            </a:r>
          </a:p>
          <a:p>
            <a:pPr marL="457200" lvl="1" indent="-259715"/>
            <a:r>
              <a:rPr lang="en-US" sz="1400" dirty="0"/>
              <a:t>Available within 1 hour of PC events.</a:t>
            </a:r>
          </a:p>
        </p:txBody>
      </p:sp>
      <p:sp>
        <p:nvSpPr>
          <p:cNvPr id="4" name="Slide Number Placeholder 3"/>
          <p:cNvSpPr>
            <a:spLocks noGrp="1"/>
          </p:cNvSpPr>
          <p:nvPr>
            <p:ph type="sldNum" sz="quarter" idx="11"/>
          </p:nvPr>
        </p:nvSpPr>
        <p:spPr/>
        <p:txBody>
          <a:bodyPr/>
          <a:lstStyle/>
          <a:p>
            <a:fld id="{579C08C6-1765-4A7E-8E22-E5C126275C8F}" type="slidenum">
              <a:rPr smtClean="0"/>
              <a:pPr/>
              <a:t>11</a:t>
            </a:fld>
            <a:endParaRPr dirty="0"/>
          </a:p>
        </p:txBody>
      </p:sp>
      <p:sp>
        <p:nvSpPr>
          <p:cNvPr id="6" name="Title 5"/>
          <p:cNvSpPr>
            <a:spLocks noGrp="1"/>
          </p:cNvSpPr>
          <p:nvPr>
            <p:ph type="title"/>
          </p:nvPr>
        </p:nvSpPr>
        <p:spPr>
          <a:xfrm>
            <a:off x="2430553" y="2"/>
            <a:ext cx="7315200" cy="621384"/>
          </a:xfrm>
        </p:spPr>
        <p:txBody>
          <a:bodyPr anchor="b"/>
          <a:lstStyle/>
          <a:p>
            <a:r>
              <a:rPr lang="en-US" dirty="0"/>
              <a:t>Project Convergence 21 Products</a:t>
            </a:r>
          </a:p>
        </p:txBody>
      </p:sp>
      <p:sp>
        <p:nvSpPr>
          <p:cNvPr id="93" name="Text Box 3">
            <a:extLst>
              <a:ext uri="{FF2B5EF4-FFF2-40B4-BE49-F238E27FC236}">
                <a16:creationId xmlns:a16="http://schemas.microsoft.com/office/drawing/2014/main" id="{4F854A4C-01DD-440F-9577-DA5112BB8E54}"/>
              </a:ext>
            </a:extLst>
          </p:cNvPr>
          <p:cNvSpPr txBox="1">
            <a:spLocks noChangeArrowheads="1"/>
          </p:cNvSpPr>
          <p:nvPr/>
        </p:nvSpPr>
        <p:spPr bwMode="auto">
          <a:xfrm>
            <a:off x="158058" y="839062"/>
            <a:ext cx="6019702" cy="677108"/>
          </a:xfrm>
          <a:prstGeom prst="rect">
            <a:avLst/>
          </a:prstGeom>
          <a:noFill/>
          <a:ln w="12700">
            <a:noFill/>
            <a:miter lim="800000"/>
            <a:headEnd/>
            <a:tailEnd/>
          </a:ln>
        </p:spPr>
        <p:txBody>
          <a:bodyPr wrap="square" lIns="91440" tIns="91440" rIns="91440" bIns="91440" anchor="t">
            <a:spAutoFit/>
          </a:bodyPr>
          <a:lstStyle/>
          <a:p>
            <a:r>
              <a:rPr lang="en-US" sz="1600" b="1" dirty="0"/>
              <a:t>Arrow Charts yield intuitive and interactive displays of </a:t>
            </a:r>
            <a:r>
              <a:rPr lang="en-US" sz="1600" b="1" dirty="0">
                <a:latin typeface="Arial" panose="020B0604020202020204" pitchFamily="34" charset="0"/>
                <a:cs typeface="Arial" panose="020B0604020202020204" pitchFamily="34" charset="0"/>
              </a:rPr>
              <a:t>timing for each Sensor to Shooter Engagement.</a:t>
            </a:r>
            <a:endParaRPr lang="en-US" sz="1600" b="1" dirty="0"/>
          </a:p>
        </p:txBody>
      </p:sp>
      <p:pic>
        <p:nvPicPr>
          <p:cNvPr id="87" name="Picture 86" descr="Timeline&#10;&#10;Description automatically generated">
            <a:extLst>
              <a:ext uri="{FF2B5EF4-FFF2-40B4-BE49-F238E27FC236}">
                <a16:creationId xmlns:a16="http://schemas.microsoft.com/office/drawing/2014/main" id="{5F2BC8EC-AD34-4DA7-95F0-094493D619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851" y="3676086"/>
            <a:ext cx="5059513" cy="1415994"/>
          </a:xfrm>
          <a:prstGeom prst="rect">
            <a:avLst/>
          </a:prstGeom>
        </p:spPr>
      </p:pic>
      <p:sp>
        <p:nvSpPr>
          <p:cNvPr id="88" name="TextBox 87">
            <a:extLst>
              <a:ext uri="{FF2B5EF4-FFF2-40B4-BE49-F238E27FC236}">
                <a16:creationId xmlns:a16="http://schemas.microsoft.com/office/drawing/2014/main" id="{6A647ADB-AC94-4BFE-BFAF-BE4DBE107C6C}"/>
              </a:ext>
            </a:extLst>
          </p:cNvPr>
          <p:cNvSpPr txBox="1"/>
          <p:nvPr/>
        </p:nvSpPr>
        <p:spPr>
          <a:xfrm>
            <a:off x="611028" y="5002801"/>
            <a:ext cx="5356043" cy="261610"/>
          </a:xfrm>
          <a:prstGeom prst="rect">
            <a:avLst/>
          </a:prstGeom>
          <a:noFill/>
        </p:spPr>
        <p:txBody>
          <a:bodyPr wrap="square" rtlCol="0">
            <a:spAutoFit/>
          </a:bodyPr>
          <a:lstStyle/>
          <a:p>
            <a:r>
              <a:rPr lang="en-US" sz="1100" dirty="0"/>
              <a:t>Fake timing data for PC Use Case 4-2, AI-Enabled Air Assault. </a:t>
            </a:r>
          </a:p>
        </p:txBody>
      </p:sp>
      <p:sp>
        <p:nvSpPr>
          <p:cNvPr id="13" name="Freeform 149">
            <a:extLst>
              <a:ext uri="{FF2B5EF4-FFF2-40B4-BE49-F238E27FC236}">
                <a16:creationId xmlns:a16="http://schemas.microsoft.com/office/drawing/2014/main" id="{8A079F54-7C71-4326-88A2-6F26E3165D4C}"/>
              </a:ext>
            </a:extLst>
          </p:cNvPr>
          <p:cNvSpPr>
            <a:spLocks noChangeAspect="1"/>
          </p:cNvSpPr>
          <p:nvPr/>
        </p:nvSpPr>
        <p:spPr>
          <a:xfrm>
            <a:off x="3944270" y="1833766"/>
            <a:ext cx="551955" cy="548640"/>
          </a:xfrm>
          <a:custGeom>
            <a:avLst/>
            <a:gdLst>
              <a:gd name="connsiteX0" fmla="*/ 0 w 1280153"/>
              <a:gd name="connsiteY0" fmla="*/ 640077 h 1280153"/>
              <a:gd name="connsiteX1" fmla="*/ 640077 w 1280153"/>
              <a:gd name="connsiteY1" fmla="*/ 0 h 1280153"/>
              <a:gd name="connsiteX2" fmla="*/ 1280154 w 1280153"/>
              <a:gd name="connsiteY2" fmla="*/ 640077 h 1280153"/>
              <a:gd name="connsiteX3" fmla="*/ 640077 w 1280153"/>
              <a:gd name="connsiteY3" fmla="*/ 1280154 h 1280153"/>
              <a:gd name="connsiteX4" fmla="*/ 0 w 1280153"/>
              <a:gd name="connsiteY4" fmla="*/ 640077 h 1280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153" h="1280153">
                <a:moveTo>
                  <a:pt x="0" y="640077"/>
                </a:moveTo>
                <a:cubicBezTo>
                  <a:pt x="0" y="286572"/>
                  <a:pt x="286572" y="0"/>
                  <a:pt x="640077" y="0"/>
                </a:cubicBezTo>
                <a:cubicBezTo>
                  <a:pt x="993582" y="0"/>
                  <a:pt x="1280154" y="286572"/>
                  <a:pt x="1280154" y="640077"/>
                </a:cubicBezTo>
                <a:cubicBezTo>
                  <a:pt x="1280154" y="993582"/>
                  <a:pt x="993582" y="1280154"/>
                  <a:pt x="640077" y="1280154"/>
                </a:cubicBezTo>
                <a:cubicBezTo>
                  <a:pt x="286572" y="1280154"/>
                  <a:pt x="0" y="993582"/>
                  <a:pt x="0" y="640077"/>
                </a:cubicBezTo>
                <a:close/>
              </a:path>
            </a:pathLst>
          </a:custGeom>
          <a:solidFill>
            <a:srgbClr val="EE3112"/>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200" dirty="0"/>
              <a:t>Deliver</a:t>
            </a:r>
          </a:p>
        </p:txBody>
      </p:sp>
      <p:sp>
        <p:nvSpPr>
          <p:cNvPr id="14" name="TextBox 13">
            <a:extLst>
              <a:ext uri="{FF2B5EF4-FFF2-40B4-BE49-F238E27FC236}">
                <a16:creationId xmlns:a16="http://schemas.microsoft.com/office/drawing/2014/main" id="{E3EEE57E-3AD7-47E8-9100-FCCC05B1947F}"/>
              </a:ext>
            </a:extLst>
          </p:cNvPr>
          <p:cNvSpPr txBox="1"/>
          <p:nvPr/>
        </p:nvSpPr>
        <p:spPr>
          <a:xfrm>
            <a:off x="3753555" y="2621651"/>
            <a:ext cx="974671" cy="169277"/>
          </a:xfrm>
          <a:prstGeom prst="rect">
            <a:avLst/>
          </a:prstGeom>
          <a:noFill/>
        </p:spPr>
        <p:txBody>
          <a:bodyPr wrap="square" lIns="0" tIns="0" rIns="0" bIns="0" rtlCol="0">
            <a:spAutoFit/>
          </a:bodyPr>
          <a:lstStyle/>
          <a:p>
            <a:pPr marL="80010"/>
            <a:r>
              <a:rPr lang="en-US" sz="1100" dirty="0">
                <a:solidFill>
                  <a:prstClr val="black"/>
                </a:solidFill>
                <a:latin typeface="Arial"/>
              </a:rPr>
              <a:t>Attack target.</a:t>
            </a:r>
          </a:p>
        </p:txBody>
      </p:sp>
      <p:sp>
        <p:nvSpPr>
          <p:cNvPr id="16" name="Freeform 147">
            <a:extLst>
              <a:ext uri="{FF2B5EF4-FFF2-40B4-BE49-F238E27FC236}">
                <a16:creationId xmlns:a16="http://schemas.microsoft.com/office/drawing/2014/main" id="{66154B51-0C83-415F-A2B1-B21B6E06E9FA}"/>
              </a:ext>
            </a:extLst>
          </p:cNvPr>
          <p:cNvSpPr>
            <a:spLocks noChangeAspect="1"/>
          </p:cNvSpPr>
          <p:nvPr/>
        </p:nvSpPr>
        <p:spPr>
          <a:xfrm>
            <a:off x="1888606" y="1833766"/>
            <a:ext cx="551955" cy="548640"/>
          </a:xfrm>
          <a:custGeom>
            <a:avLst/>
            <a:gdLst>
              <a:gd name="connsiteX0" fmla="*/ 0 w 1280153"/>
              <a:gd name="connsiteY0" fmla="*/ 640077 h 1280153"/>
              <a:gd name="connsiteX1" fmla="*/ 640077 w 1280153"/>
              <a:gd name="connsiteY1" fmla="*/ 0 h 1280153"/>
              <a:gd name="connsiteX2" fmla="*/ 1280154 w 1280153"/>
              <a:gd name="connsiteY2" fmla="*/ 640077 h 1280153"/>
              <a:gd name="connsiteX3" fmla="*/ 640077 w 1280153"/>
              <a:gd name="connsiteY3" fmla="*/ 1280154 h 1280153"/>
              <a:gd name="connsiteX4" fmla="*/ 0 w 1280153"/>
              <a:gd name="connsiteY4" fmla="*/ 640077 h 1280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153" h="1280153">
                <a:moveTo>
                  <a:pt x="0" y="640077"/>
                </a:moveTo>
                <a:cubicBezTo>
                  <a:pt x="0" y="286572"/>
                  <a:pt x="286572" y="0"/>
                  <a:pt x="640077" y="0"/>
                </a:cubicBezTo>
                <a:cubicBezTo>
                  <a:pt x="993582" y="0"/>
                  <a:pt x="1280154" y="286572"/>
                  <a:pt x="1280154" y="640077"/>
                </a:cubicBezTo>
                <a:cubicBezTo>
                  <a:pt x="1280154" y="993582"/>
                  <a:pt x="993582" y="1280154"/>
                  <a:pt x="640077" y="1280154"/>
                </a:cubicBezTo>
                <a:cubicBezTo>
                  <a:pt x="286572" y="1280154"/>
                  <a:pt x="0" y="993582"/>
                  <a:pt x="0" y="640077"/>
                </a:cubicBezTo>
                <a:close/>
              </a:path>
            </a:pathLst>
          </a:custGeom>
          <a:solidFill>
            <a:srgbClr val="0066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200" dirty="0">
                <a:latin typeface="Arial"/>
                <a:cs typeface="Arial"/>
              </a:rPr>
              <a:t>Detect</a:t>
            </a:r>
            <a:endParaRPr lang="en-US" sz="2800" dirty="0">
              <a:solidFill>
                <a:prstClr val="black"/>
              </a:solidFill>
              <a:latin typeface="Arial"/>
            </a:endParaRPr>
          </a:p>
        </p:txBody>
      </p:sp>
      <p:cxnSp>
        <p:nvCxnSpPr>
          <p:cNvPr id="19" name="Straight Connector 18">
            <a:extLst>
              <a:ext uri="{FF2B5EF4-FFF2-40B4-BE49-F238E27FC236}">
                <a16:creationId xmlns:a16="http://schemas.microsoft.com/office/drawing/2014/main" id="{1D2DFA51-25A5-48AC-9823-D137465DC23A}"/>
              </a:ext>
            </a:extLst>
          </p:cNvPr>
          <p:cNvCxnSpPr>
            <a:cxnSpLocks/>
            <a:stCxn id="16" idx="3"/>
          </p:cNvCxnSpPr>
          <p:nvPr/>
        </p:nvCxnSpPr>
        <p:spPr bwMode="auto">
          <a:xfrm>
            <a:off x="2164584" y="2382406"/>
            <a:ext cx="0" cy="243941"/>
          </a:xfrm>
          <a:prstGeom prst="line">
            <a:avLst/>
          </a:prstGeom>
          <a:solidFill>
            <a:srgbClr val="A953FF"/>
          </a:solidFill>
          <a:ln w="12700" cap="flat" cmpd="sng" algn="ctr">
            <a:solidFill>
              <a:srgbClr val="000000"/>
            </a:solidFill>
            <a:prstDash val="solid"/>
            <a:round/>
            <a:headEnd type="none" w="med" len="med"/>
            <a:tailEnd type="none" w="med" len="med"/>
          </a:ln>
          <a:effectLst/>
        </p:spPr>
      </p:cxnSp>
      <p:sp>
        <p:nvSpPr>
          <p:cNvPr id="20" name="Rectangle 19">
            <a:extLst>
              <a:ext uri="{FF2B5EF4-FFF2-40B4-BE49-F238E27FC236}">
                <a16:creationId xmlns:a16="http://schemas.microsoft.com/office/drawing/2014/main" id="{DDA045F2-0146-427E-BDB1-6015AE6E2F29}"/>
              </a:ext>
            </a:extLst>
          </p:cNvPr>
          <p:cNvSpPr/>
          <p:nvPr/>
        </p:nvSpPr>
        <p:spPr bwMode="auto">
          <a:xfrm>
            <a:off x="190185" y="1638899"/>
            <a:ext cx="5871618" cy="1614564"/>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z="2800" dirty="0"/>
          </a:p>
        </p:txBody>
      </p:sp>
      <p:sp>
        <p:nvSpPr>
          <p:cNvPr id="21" name="TextBox 20">
            <a:extLst>
              <a:ext uri="{FF2B5EF4-FFF2-40B4-BE49-F238E27FC236}">
                <a16:creationId xmlns:a16="http://schemas.microsoft.com/office/drawing/2014/main" id="{2A06C504-C699-4E91-A0FF-EB3990D86A59}"/>
              </a:ext>
            </a:extLst>
          </p:cNvPr>
          <p:cNvSpPr txBox="1"/>
          <p:nvPr/>
        </p:nvSpPr>
        <p:spPr>
          <a:xfrm>
            <a:off x="158058" y="1877253"/>
            <a:ext cx="1675180" cy="461665"/>
          </a:xfrm>
          <a:prstGeom prst="rect">
            <a:avLst/>
          </a:prstGeom>
          <a:noFill/>
        </p:spPr>
        <p:txBody>
          <a:bodyPr wrap="square" rtlCol="0">
            <a:spAutoFit/>
          </a:bodyPr>
          <a:lstStyle/>
          <a:p>
            <a:r>
              <a:rPr lang="en-US" sz="1200" dirty="0">
                <a:solidFill>
                  <a:prstClr val="black"/>
                </a:solidFill>
                <a:latin typeface="Arial"/>
              </a:rPr>
              <a:t>Project Convergence (PC) Framework:</a:t>
            </a:r>
          </a:p>
        </p:txBody>
      </p:sp>
      <p:sp>
        <p:nvSpPr>
          <p:cNvPr id="22" name="Freeform 148">
            <a:extLst>
              <a:ext uri="{FF2B5EF4-FFF2-40B4-BE49-F238E27FC236}">
                <a16:creationId xmlns:a16="http://schemas.microsoft.com/office/drawing/2014/main" id="{6EADBE80-1FD6-49B4-B061-46B479C6B2E1}"/>
              </a:ext>
            </a:extLst>
          </p:cNvPr>
          <p:cNvSpPr>
            <a:spLocks noChangeAspect="1"/>
          </p:cNvSpPr>
          <p:nvPr/>
        </p:nvSpPr>
        <p:spPr>
          <a:xfrm>
            <a:off x="2931861" y="1833766"/>
            <a:ext cx="551955" cy="548640"/>
          </a:xfrm>
          <a:custGeom>
            <a:avLst/>
            <a:gdLst>
              <a:gd name="connsiteX0" fmla="*/ 0 w 1280153"/>
              <a:gd name="connsiteY0" fmla="*/ 640077 h 1280153"/>
              <a:gd name="connsiteX1" fmla="*/ 640077 w 1280153"/>
              <a:gd name="connsiteY1" fmla="*/ 0 h 1280153"/>
              <a:gd name="connsiteX2" fmla="*/ 1280154 w 1280153"/>
              <a:gd name="connsiteY2" fmla="*/ 640077 h 1280153"/>
              <a:gd name="connsiteX3" fmla="*/ 640077 w 1280153"/>
              <a:gd name="connsiteY3" fmla="*/ 1280154 h 1280153"/>
              <a:gd name="connsiteX4" fmla="*/ 0 w 1280153"/>
              <a:gd name="connsiteY4" fmla="*/ 640077 h 1280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153" h="1280153">
                <a:moveTo>
                  <a:pt x="0" y="640077"/>
                </a:moveTo>
                <a:cubicBezTo>
                  <a:pt x="0" y="286572"/>
                  <a:pt x="286572" y="0"/>
                  <a:pt x="640077" y="0"/>
                </a:cubicBezTo>
                <a:cubicBezTo>
                  <a:pt x="993582" y="0"/>
                  <a:pt x="1280154" y="286572"/>
                  <a:pt x="1280154" y="640077"/>
                </a:cubicBezTo>
                <a:cubicBezTo>
                  <a:pt x="1280154" y="993582"/>
                  <a:pt x="993582" y="1280154"/>
                  <a:pt x="640077" y="1280154"/>
                </a:cubicBezTo>
                <a:cubicBezTo>
                  <a:pt x="286572" y="1280154"/>
                  <a:pt x="0" y="993582"/>
                  <a:pt x="0" y="640077"/>
                </a:cubicBezTo>
                <a:close/>
              </a:path>
            </a:pathLst>
          </a:custGeom>
          <a:solidFill>
            <a:schemeClr val="accent1">
              <a:lumMod val="75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200" dirty="0"/>
              <a:t>Decide</a:t>
            </a:r>
          </a:p>
        </p:txBody>
      </p:sp>
      <p:cxnSp>
        <p:nvCxnSpPr>
          <p:cNvPr id="25" name="Straight Arrow Connector 24">
            <a:extLst>
              <a:ext uri="{FF2B5EF4-FFF2-40B4-BE49-F238E27FC236}">
                <a16:creationId xmlns:a16="http://schemas.microsoft.com/office/drawing/2014/main" id="{B6482509-BF40-4CA9-BDE9-8A65ED8C0E6A}"/>
              </a:ext>
            </a:extLst>
          </p:cNvPr>
          <p:cNvCxnSpPr>
            <a:stCxn id="16" idx="2"/>
            <a:endCxn id="22" idx="0"/>
          </p:cNvCxnSpPr>
          <p:nvPr/>
        </p:nvCxnSpPr>
        <p:spPr bwMode="auto">
          <a:xfrm>
            <a:off x="2440561" y="2108086"/>
            <a:ext cx="491299" cy="0"/>
          </a:xfrm>
          <a:prstGeom prst="straightConnector1">
            <a:avLst/>
          </a:prstGeom>
          <a:solidFill>
            <a:srgbClr val="A953FF"/>
          </a:solidFill>
          <a:ln w="28575" cap="flat" cmpd="sng" algn="ctr">
            <a:solidFill>
              <a:schemeClr val="accent1">
                <a:lumMod val="75000"/>
              </a:schemeClr>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8AEE1E8E-3289-4794-834A-DB330D08EFE5}"/>
              </a:ext>
            </a:extLst>
          </p:cNvPr>
          <p:cNvCxnSpPr>
            <a:stCxn id="22" idx="2"/>
            <a:endCxn id="13" idx="0"/>
          </p:cNvCxnSpPr>
          <p:nvPr/>
        </p:nvCxnSpPr>
        <p:spPr bwMode="auto">
          <a:xfrm>
            <a:off x="3483815" y="2108086"/>
            <a:ext cx="460454" cy="0"/>
          </a:xfrm>
          <a:prstGeom prst="straightConnector1">
            <a:avLst/>
          </a:prstGeom>
          <a:solidFill>
            <a:srgbClr val="A953FF"/>
          </a:solidFill>
          <a:ln w="28575" cap="flat" cmpd="sng" algn="ctr">
            <a:solidFill>
              <a:schemeClr val="accent1">
                <a:lumMod val="75000"/>
              </a:schemeClr>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F03A6C19-1BA9-4E32-8EDB-25C5C26D6730}"/>
              </a:ext>
            </a:extLst>
          </p:cNvPr>
          <p:cNvCxnSpPr>
            <a:stCxn id="13" idx="2"/>
            <a:endCxn id="28" idx="0"/>
          </p:cNvCxnSpPr>
          <p:nvPr/>
        </p:nvCxnSpPr>
        <p:spPr bwMode="auto">
          <a:xfrm>
            <a:off x="4496224" y="2108086"/>
            <a:ext cx="472625" cy="0"/>
          </a:xfrm>
          <a:prstGeom prst="straightConnector1">
            <a:avLst/>
          </a:prstGeom>
          <a:solidFill>
            <a:srgbClr val="A953FF"/>
          </a:solidFill>
          <a:ln w="28575" cap="flat" cmpd="sng" algn="ctr">
            <a:solidFill>
              <a:schemeClr val="accent1">
                <a:lumMod val="75000"/>
              </a:schemeClr>
            </a:solidFill>
            <a:prstDash val="solid"/>
            <a:round/>
            <a:headEnd type="none" w="med" len="med"/>
            <a:tailEnd type="triangle"/>
          </a:ln>
          <a:effectLst/>
        </p:spPr>
      </p:cxnSp>
      <p:sp>
        <p:nvSpPr>
          <p:cNvPr id="28" name="Freeform 193">
            <a:extLst>
              <a:ext uri="{FF2B5EF4-FFF2-40B4-BE49-F238E27FC236}">
                <a16:creationId xmlns:a16="http://schemas.microsoft.com/office/drawing/2014/main" id="{FBF06F9E-A868-4C48-BD9C-7A6EC45D5F14}"/>
              </a:ext>
            </a:extLst>
          </p:cNvPr>
          <p:cNvSpPr>
            <a:spLocks noChangeAspect="1"/>
          </p:cNvSpPr>
          <p:nvPr/>
        </p:nvSpPr>
        <p:spPr>
          <a:xfrm>
            <a:off x="4968850" y="1833766"/>
            <a:ext cx="551955" cy="548640"/>
          </a:xfrm>
          <a:custGeom>
            <a:avLst/>
            <a:gdLst>
              <a:gd name="connsiteX0" fmla="*/ 0 w 1280153"/>
              <a:gd name="connsiteY0" fmla="*/ 640077 h 1280153"/>
              <a:gd name="connsiteX1" fmla="*/ 640077 w 1280153"/>
              <a:gd name="connsiteY1" fmla="*/ 0 h 1280153"/>
              <a:gd name="connsiteX2" fmla="*/ 1280154 w 1280153"/>
              <a:gd name="connsiteY2" fmla="*/ 640077 h 1280153"/>
              <a:gd name="connsiteX3" fmla="*/ 640077 w 1280153"/>
              <a:gd name="connsiteY3" fmla="*/ 1280154 h 1280153"/>
              <a:gd name="connsiteX4" fmla="*/ 0 w 1280153"/>
              <a:gd name="connsiteY4" fmla="*/ 640077 h 1280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153" h="1280153">
                <a:moveTo>
                  <a:pt x="0" y="640077"/>
                </a:moveTo>
                <a:cubicBezTo>
                  <a:pt x="0" y="286572"/>
                  <a:pt x="286572" y="0"/>
                  <a:pt x="640077" y="0"/>
                </a:cubicBezTo>
                <a:cubicBezTo>
                  <a:pt x="993582" y="0"/>
                  <a:pt x="1280154" y="286572"/>
                  <a:pt x="1280154" y="640077"/>
                </a:cubicBezTo>
                <a:cubicBezTo>
                  <a:pt x="1280154" y="993582"/>
                  <a:pt x="993582" y="1280154"/>
                  <a:pt x="640077" y="1280154"/>
                </a:cubicBezTo>
                <a:cubicBezTo>
                  <a:pt x="286572" y="1280154"/>
                  <a:pt x="0" y="993582"/>
                  <a:pt x="0" y="640077"/>
                </a:cubicBezTo>
                <a:close/>
              </a:path>
            </a:pathLst>
          </a:custGeom>
          <a:solidFill>
            <a:schemeClr val="accent5">
              <a:lumMod val="60000"/>
              <a:lumOff val="4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200" dirty="0">
                <a:latin typeface="Arial"/>
                <a:cs typeface="Arial"/>
              </a:rPr>
              <a:t>Assess</a:t>
            </a:r>
            <a:endParaRPr lang="en-US" sz="2800" dirty="0">
              <a:solidFill>
                <a:prstClr val="black"/>
              </a:solidFill>
              <a:latin typeface="Arial"/>
            </a:endParaRPr>
          </a:p>
        </p:txBody>
      </p:sp>
      <p:sp>
        <p:nvSpPr>
          <p:cNvPr id="29" name="TextBox 136">
            <a:extLst>
              <a:ext uri="{FF2B5EF4-FFF2-40B4-BE49-F238E27FC236}">
                <a16:creationId xmlns:a16="http://schemas.microsoft.com/office/drawing/2014/main" id="{FC508FB7-8759-4D1D-8262-90C18EE6FBEF}"/>
              </a:ext>
            </a:extLst>
          </p:cNvPr>
          <p:cNvSpPr txBox="1"/>
          <p:nvPr/>
        </p:nvSpPr>
        <p:spPr>
          <a:xfrm>
            <a:off x="4859863" y="2632031"/>
            <a:ext cx="1073011" cy="507831"/>
          </a:xfrm>
          <a:prstGeom prst="rect">
            <a:avLst/>
          </a:prstGeom>
          <a:noFill/>
        </p:spPr>
        <p:txBody>
          <a:bodyPr wrap="square" lIns="0" tIns="0" rIns="0" bIns="0" rtlCol="0">
            <a:spAutoFit/>
          </a:bodyPr>
          <a:lstStyle/>
          <a:p>
            <a:pPr marL="80010"/>
            <a:r>
              <a:rPr lang="en-US" sz="1100" dirty="0">
                <a:solidFill>
                  <a:prstClr val="black"/>
                </a:solidFill>
                <a:latin typeface="Arial"/>
              </a:rPr>
              <a:t>Perform Battle Damage Assessment.</a:t>
            </a:r>
          </a:p>
        </p:txBody>
      </p:sp>
      <p:sp>
        <p:nvSpPr>
          <p:cNvPr id="60" name="TextBox 59">
            <a:extLst>
              <a:ext uri="{FF2B5EF4-FFF2-40B4-BE49-F238E27FC236}">
                <a16:creationId xmlns:a16="http://schemas.microsoft.com/office/drawing/2014/main" id="{891C413E-5C39-4CC0-8168-960B62E97A5E}"/>
              </a:ext>
            </a:extLst>
          </p:cNvPr>
          <p:cNvSpPr txBox="1"/>
          <p:nvPr/>
        </p:nvSpPr>
        <p:spPr>
          <a:xfrm>
            <a:off x="703309" y="2626778"/>
            <a:ext cx="1541655" cy="304699"/>
          </a:xfrm>
          <a:prstGeom prst="rect">
            <a:avLst/>
          </a:prstGeom>
          <a:noFill/>
        </p:spPr>
        <p:txBody>
          <a:bodyPr wrap="square" lIns="0" tIns="0" rIns="0" bIns="0" rtlCol="0">
            <a:spAutoFit/>
          </a:bodyPr>
          <a:lstStyle/>
          <a:p>
            <a:pPr marL="80010" algn="r">
              <a:lnSpc>
                <a:spcPct val="90000"/>
              </a:lnSpc>
            </a:pPr>
            <a:r>
              <a:rPr lang="en-US" sz="1100" dirty="0">
                <a:solidFill>
                  <a:prstClr val="black"/>
                </a:solidFill>
                <a:latin typeface="Arial"/>
              </a:rPr>
              <a:t>Receive and disseminate target info.</a:t>
            </a:r>
          </a:p>
        </p:txBody>
      </p:sp>
      <p:sp>
        <p:nvSpPr>
          <p:cNvPr id="61" name="TextBox 60">
            <a:extLst>
              <a:ext uri="{FF2B5EF4-FFF2-40B4-BE49-F238E27FC236}">
                <a16:creationId xmlns:a16="http://schemas.microsoft.com/office/drawing/2014/main" id="{70EEE4FD-FEC6-4384-BD0C-4001D257D1A0}"/>
              </a:ext>
            </a:extLst>
          </p:cNvPr>
          <p:cNvSpPr txBox="1"/>
          <p:nvPr/>
        </p:nvSpPr>
        <p:spPr>
          <a:xfrm>
            <a:off x="2541053" y="2647317"/>
            <a:ext cx="1169630" cy="457048"/>
          </a:xfrm>
          <a:prstGeom prst="rect">
            <a:avLst/>
          </a:prstGeom>
          <a:noFill/>
        </p:spPr>
        <p:txBody>
          <a:bodyPr wrap="square" lIns="0" tIns="0" rIns="0" bIns="0" rtlCol="0">
            <a:spAutoFit/>
          </a:bodyPr>
          <a:lstStyle/>
          <a:p>
            <a:pPr marL="80010">
              <a:lnSpc>
                <a:spcPct val="90000"/>
              </a:lnSpc>
            </a:pPr>
            <a:r>
              <a:rPr lang="en-US" sz="1100" dirty="0">
                <a:solidFill>
                  <a:prstClr val="black"/>
                </a:solidFill>
                <a:latin typeface="Arial"/>
              </a:rPr>
              <a:t>Generate and process call for fire order.</a:t>
            </a:r>
          </a:p>
        </p:txBody>
      </p:sp>
      <p:cxnSp>
        <p:nvCxnSpPr>
          <p:cNvPr id="62" name="Straight Connector 61">
            <a:extLst>
              <a:ext uri="{FF2B5EF4-FFF2-40B4-BE49-F238E27FC236}">
                <a16:creationId xmlns:a16="http://schemas.microsoft.com/office/drawing/2014/main" id="{6DC0ADE6-F6D6-416D-B12B-8C518ED0A2C6}"/>
              </a:ext>
            </a:extLst>
          </p:cNvPr>
          <p:cNvCxnSpPr>
            <a:cxnSpLocks/>
          </p:cNvCxnSpPr>
          <p:nvPr/>
        </p:nvCxnSpPr>
        <p:spPr bwMode="auto">
          <a:xfrm>
            <a:off x="3223673" y="2380058"/>
            <a:ext cx="0" cy="243941"/>
          </a:xfrm>
          <a:prstGeom prst="line">
            <a:avLst/>
          </a:prstGeom>
          <a:solidFill>
            <a:srgbClr val="A953FF"/>
          </a:solidFill>
          <a:ln w="12700" cap="flat" cmpd="sng" algn="ctr">
            <a:solidFill>
              <a:srgbClr val="000000"/>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B79CDB54-E0B4-46AD-BD55-F9C0C6B2E013}"/>
              </a:ext>
            </a:extLst>
          </p:cNvPr>
          <p:cNvCxnSpPr>
            <a:cxnSpLocks/>
          </p:cNvCxnSpPr>
          <p:nvPr/>
        </p:nvCxnSpPr>
        <p:spPr bwMode="auto">
          <a:xfrm>
            <a:off x="4226152" y="2377710"/>
            <a:ext cx="0" cy="243941"/>
          </a:xfrm>
          <a:prstGeom prst="line">
            <a:avLst/>
          </a:prstGeom>
          <a:solidFill>
            <a:srgbClr val="A953FF"/>
          </a:solidFill>
          <a:ln w="12700" cap="flat" cmpd="sng" algn="ctr">
            <a:solidFill>
              <a:srgbClr val="000000"/>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B670F2D5-763B-4C95-A436-F36894A04BFC}"/>
              </a:ext>
            </a:extLst>
          </p:cNvPr>
          <p:cNvCxnSpPr>
            <a:cxnSpLocks/>
          </p:cNvCxnSpPr>
          <p:nvPr/>
        </p:nvCxnSpPr>
        <p:spPr bwMode="auto">
          <a:xfrm>
            <a:off x="5258980" y="2372832"/>
            <a:ext cx="0" cy="243941"/>
          </a:xfrm>
          <a:prstGeom prst="line">
            <a:avLst/>
          </a:prstGeom>
          <a:solidFill>
            <a:srgbClr val="A953FF"/>
          </a:solidFill>
          <a:ln w="12700" cap="flat" cmpd="sng" algn="ctr">
            <a:solidFill>
              <a:srgbClr val="000000"/>
            </a:solidFill>
            <a:prstDash val="solid"/>
            <a:round/>
            <a:headEnd type="none" w="med" len="med"/>
            <a:tailEnd type="none" w="med" len="med"/>
          </a:ln>
          <a:effectLst/>
        </p:spPr>
      </p:cxnSp>
      <p:sp>
        <p:nvSpPr>
          <p:cNvPr id="33" name="Rectangle 32">
            <a:extLst>
              <a:ext uri="{FF2B5EF4-FFF2-40B4-BE49-F238E27FC236}">
                <a16:creationId xmlns:a16="http://schemas.microsoft.com/office/drawing/2014/main" id="{B2684667-0206-41CC-928E-7CBAECE27818}"/>
              </a:ext>
            </a:extLst>
          </p:cNvPr>
          <p:cNvSpPr/>
          <p:nvPr/>
        </p:nvSpPr>
        <p:spPr>
          <a:xfrm rot="16200000">
            <a:off x="3719656" y="3744613"/>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4" name="Picture 33">
            <a:extLst>
              <a:ext uri="{FF2B5EF4-FFF2-40B4-BE49-F238E27FC236}">
                <a16:creationId xmlns:a16="http://schemas.microsoft.com/office/drawing/2014/main" id="{270E6E3C-42C8-49AC-91A7-8D58901469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1768" y="1518501"/>
            <a:ext cx="3088399" cy="1917102"/>
          </a:xfrm>
          <a:prstGeom prst="rect">
            <a:avLst/>
          </a:prstGeom>
        </p:spPr>
      </p:pic>
      <p:pic>
        <p:nvPicPr>
          <p:cNvPr id="35" name="Picture 34">
            <a:extLst>
              <a:ext uri="{FF2B5EF4-FFF2-40B4-BE49-F238E27FC236}">
                <a16:creationId xmlns:a16="http://schemas.microsoft.com/office/drawing/2014/main" id="{D7C79526-0998-435F-82AC-F5426BE7FCE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01768" y="4153350"/>
            <a:ext cx="1913168" cy="1483872"/>
          </a:xfrm>
          <a:prstGeom prst="rect">
            <a:avLst/>
          </a:prstGeom>
        </p:spPr>
      </p:pic>
      <p:pic>
        <p:nvPicPr>
          <p:cNvPr id="36" name="Picture 35" descr="A picture containing text, watch&#10;&#10;Description automatically generated">
            <a:extLst>
              <a:ext uri="{FF2B5EF4-FFF2-40B4-BE49-F238E27FC236}">
                <a16:creationId xmlns:a16="http://schemas.microsoft.com/office/drawing/2014/main" id="{B1E87751-BA9E-4688-BC5F-4DEF35F74E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459708" y="4174212"/>
            <a:ext cx="1913167" cy="1463011"/>
          </a:xfrm>
          <a:prstGeom prst="rect">
            <a:avLst/>
          </a:prstGeom>
        </p:spPr>
      </p:pic>
      <p:sp>
        <p:nvSpPr>
          <p:cNvPr id="37" name="Arrow: Right 36">
            <a:extLst>
              <a:ext uri="{FF2B5EF4-FFF2-40B4-BE49-F238E27FC236}">
                <a16:creationId xmlns:a16="http://schemas.microsoft.com/office/drawing/2014/main" id="{9037C032-8D65-4665-BC3B-FB8315DC2512}"/>
              </a:ext>
            </a:extLst>
          </p:cNvPr>
          <p:cNvSpPr/>
          <p:nvPr/>
        </p:nvSpPr>
        <p:spPr bwMode="auto">
          <a:xfrm rot="3418769">
            <a:off x="9132585" y="3554494"/>
            <a:ext cx="745066" cy="500824"/>
          </a:xfrm>
          <a:prstGeom prst="rightArrow">
            <a:avLst/>
          </a:prstGeom>
          <a:solidFill>
            <a:schemeClr val="accent2"/>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38" name="Arrow: Right 37">
            <a:extLst>
              <a:ext uri="{FF2B5EF4-FFF2-40B4-BE49-F238E27FC236}">
                <a16:creationId xmlns:a16="http://schemas.microsoft.com/office/drawing/2014/main" id="{B16E1531-611A-406B-8987-B13C7FC6D97B}"/>
              </a:ext>
            </a:extLst>
          </p:cNvPr>
          <p:cNvSpPr/>
          <p:nvPr/>
        </p:nvSpPr>
        <p:spPr bwMode="auto">
          <a:xfrm rot="7462499">
            <a:off x="7802834" y="3561065"/>
            <a:ext cx="745066" cy="500824"/>
          </a:xfrm>
          <a:prstGeom prst="rightArrow">
            <a:avLst/>
          </a:prstGeom>
          <a:solidFill>
            <a:schemeClr val="accent2"/>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39" name="TextBox 38">
            <a:extLst>
              <a:ext uri="{FF2B5EF4-FFF2-40B4-BE49-F238E27FC236}">
                <a16:creationId xmlns:a16="http://schemas.microsoft.com/office/drawing/2014/main" id="{FB2C0CD6-F309-4664-9FC0-044EC5606A4D}"/>
              </a:ext>
            </a:extLst>
          </p:cNvPr>
          <p:cNvSpPr txBox="1"/>
          <p:nvPr/>
        </p:nvSpPr>
        <p:spPr>
          <a:xfrm>
            <a:off x="6397832" y="3505862"/>
            <a:ext cx="1867449" cy="523220"/>
          </a:xfrm>
          <a:prstGeom prst="rect">
            <a:avLst/>
          </a:prstGeom>
          <a:noFill/>
        </p:spPr>
        <p:txBody>
          <a:bodyPr wrap="square" rtlCol="0">
            <a:spAutoFit/>
          </a:bodyPr>
          <a:lstStyle/>
          <a:p>
            <a:r>
              <a:rPr lang="en-US" sz="1400" dirty="0"/>
              <a:t>View alternative layouts</a:t>
            </a:r>
          </a:p>
        </p:txBody>
      </p:sp>
      <p:sp>
        <p:nvSpPr>
          <p:cNvPr id="40" name="TextBox 39">
            <a:extLst>
              <a:ext uri="{FF2B5EF4-FFF2-40B4-BE49-F238E27FC236}">
                <a16:creationId xmlns:a16="http://schemas.microsoft.com/office/drawing/2014/main" id="{4EBC4C0B-C7D4-4392-A4EF-91A1A9755433}"/>
              </a:ext>
            </a:extLst>
          </p:cNvPr>
          <p:cNvSpPr txBox="1"/>
          <p:nvPr/>
        </p:nvSpPr>
        <p:spPr>
          <a:xfrm>
            <a:off x="9890167" y="3649600"/>
            <a:ext cx="2125289" cy="523220"/>
          </a:xfrm>
          <a:prstGeom prst="rect">
            <a:avLst/>
          </a:prstGeom>
          <a:noFill/>
        </p:spPr>
        <p:txBody>
          <a:bodyPr wrap="square" rtlCol="0">
            <a:spAutoFit/>
          </a:bodyPr>
          <a:lstStyle/>
          <a:p>
            <a:r>
              <a:rPr lang="en-US" sz="1400" dirty="0"/>
              <a:t>Highlight key nodes and connections</a:t>
            </a:r>
          </a:p>
        </p:txBody>
      </p:sp>
      <p:sp>
        <p:nvSpPr>
          <p:cNvPr id="41" name="Content Placeholder 8">
            <a:extLst>
              <a:ext uri="{FF2B5EF4-FFF2-40B4-BE49-F238E27FC236}">
                <a16:creationId xmlns:a16="http://schemas.microsoft.com/office/drawing/2014/main" id="{951B8FB0-F373-4E96-9C8A-8CAEBFC4D6F4}"/>
              </a:ext>
            </a:extLst>
          </p:cNvPr>
          <p:cNvSpPr txBox="1">
            <a:spLocks/>
          </p:cNvSpPr>
          <p:nvPr/>
        </p:nvSpPr>
        <p:spPr bwMode="auto">
          <a:xfrm>
            <a:off x="6547160" y="5688140"/>
            <a:ext cx="5727712" cy="1066908"/>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marL="168275" indent="-168275" algn="l" rtl="0" eaLnBrk="1" fontAlgn="base" hangingPunct="1">
              <a:lnSpc>
                <a:spcPct val="90000"/>
              </a:lnSpc>
              <a:spcBef>
                <a:spcPct val="50000"/>
              </a:spcBef>
              <a:spcAft>
                <a:spcPct val="0"/>
              </a:spcAft>
              <a:buClr>
                <a:srgbClr val="000000"/>
              </a:buClr>
              <a:buChar char="•"/>
              <a:defRPr sz="2000" b="1">
                <a:solidFill>
                  <a:srgbClr val="000000"/>
                </a:solidFill>
                <a:latin typeface="+mn-lt"/>
                <a:ea typeface="+mn-ea"/>
                <a:cs typeface="+mn-cs"/>
              </a:defRPr>
            </a:lvl1pPr>
            <a:lvl2pPr marL="625475" indent="-168275" algn="l" rtl="0" eaLnBrk="1" fontAlgn="base" hangingPunct="1">
              <a:lnSpc>
                <a:spcPct val="90000"/>
              </a:lnSpc>
              <a:spcBef>
                <a:spcPts val="60"/>
              </a:spcBef>
              <a:spcAft>
                <a:spcPct val="0"/>
              </a:spcAft>
              <a:buClr>
                <a:srgbClr val="000000"/>
              </a:buClr>
              <a:buChar char="–"/>
              <a:defRPr sz="1800" b="1">
                <a:solidFill>
                  <a:srgbClr val="000000"/>
                </a:solidFill>
                <a:latin typeface="+mn-lt"/>
              </a:defRPr>
            </a:lvl2pPr>
            <a:lvl3pPr marL="1082675" indent="-168275" algn="l" rtl="0" eaLnBrk="1" fontAlgn="base" hangingPunct="1">
              <a:lnSpc>
                <a:spcPct val="90000"/>
              </a:lnSpc>
              <a:spcBef>
                <a:spcPts val="60"/>
              </a:spcBef>
              <a:spcAft>
                <a:spcPct val="0"/>
              </a:spcAft>
              <a:buClr>
                <a:srgbClr val="000000"/>
              </a:buClr>
              <a:buChar char="-"/>
              <a:defRPr sz="1600" b="1">
                <a:solidFill>
                  <a:srgbClr val="000000"/>
                </a:solidFill>
                <a:latin typeface="+mn-lt"/>
              </a:defRPr>
            </a:lvl3pPr>
            <a:lvl4pPr marL="1539875" indent="-168275" algn="l" rtl="0" eaLnBrk="1" fontAlgn="base" hangingPunct="1">
              <a:spcBef>
                <a:spcPct val="20000"/>
              </a:spcBef>
              <a:spcAft>
                <a:spcPct val="0"/>
              </a:spcAft>
              <a:buClr>
                <a:srgbClr val="919191"/>
              </a:buClr>
              <a:buSzPct val="100000"/>
              <a:buChar char="–"/>
              <a:defRPr sz="1600">
                <a:solidFill>
                  <a:srgbClr val="919191"/>
                </a:solidFill>
                <a:latin typeface="+mn-lt"/>
              </a:defRPr>
            </a:lvl4pPr>
            <a:lvl5pPr marL="1997075" indent="-168275" algn="l" rtl="0" eaLnBrk="1" fontAlgn="base" hangingPunct="1">
              <a:spcBef>
                <a:spcPct val="20000"/>
              </a:spcBef>
              <a:spcAft>
                <a:spcPct val="0"/>
              </a:spcAft>
              <a:buClr>
                <a:srgbClr val="919191"/>
              </a:buClr>
              <a:buSzPct val="100000"/>
              <a:buChar char="›"/>
              <a:defRPr sz="16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a:lstStyle>
          <a:p>
            <a:pPr marL="0" indent="0">
              <a:buFontTx/>
              <a:buNone/>
            </a:pPr>
            <a:r>
              <a:rPr lang="en-US" sz="1400" kern="0" dirty="0"/>
              <a:t>Value:</a:t>
            </a:r>
          </a:p>
          <a:p>
            <a:pPr marL="457200" lvl="1" indent="-259715"/>
            <a:r>
              <a:rPr lang="en-US" sz="1400" kern="0" dirty="0"/>
              <a:t>Understand network health and performance.</a:t>
            </a:r>
          </a:p>
          <a:p>
            <a:pPr marL="457200" lvl="1" indent="-259715"/>
            <a:r>
              <a:rPr lang="en-US" sz="1400" kern="0" dirty="0"/>
              <a:t>Identify critical nodes in AI-enabled battlefield.</a:t>
            </a:r>
          </a:p>
          <a:p>
            <a:pPr marL="457200" lvl="1" indent="-259715"/>
            <a:r>
              <a:rPr lang="en-US" sz="1400" kern="0" dirty="0"/>
              <a:t>Understand impact of AI/ML on network bandwidth.</a:t>
            </a:r>
          </a:p>
          <a:p>
            <a:pPr marL="197485" lvl="1" indent="0">
              <a:buFontTx/>
              <a:buNone/>
            </a:pPr>
            <a:endParaRPr lang="en-US" sz="2200" kern="0" dirty="0"/>
          </a:p>
        </p:txBody>
      </p:sp>
      <p:sp>
        <p:nvSpPr>
          <p:cNvPr id="42" name="Arrow: Right 41">
            <a:extLst>
              <a:ext uri="{FF2B5EF4-FFF2-40B4-BE49-F238E27FC236}">
                <a16:creationId xmlns:a16="http://schemas.microsoft.com/office/drawing/2014/main" id="{CA099C51-7252-42B6-B7D0-2C3471A0BE2A}"/>
              </a:ext>
            </a:extLst>
          </p:cNvPr>
          <p:cNvSpPr/>
          <p:nvPr/>
        </p:nvSpPr>
        <p:spPr bwMode="auto">
          <a:xfrm rot="5400000">
            <a:off x="2978991" y="3179789"/>
            <a:ext cx="338950" cy="500824"/>
          </a:xfrm>
          <a:prstGeom prst="rightArrow">
            <a:avLst/>
          </a:prstGeom>
          <a:solidFill>
            <a:schemeClr val="accent2"/>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43" name="Text Box 3">
            <a:extLst>
              <a:ext uri="{FF2B5EF4-FFF2-40B4-BE49-F238E27FC236}">
                <a16:creationId xmlns:a16="http://schemas.microsoft.com/office/drawing/2014/main" id="{C336BB73-ABF9-4813-8CEF-65EDCFB93D4C}"/>
              </a:ext>
            </a:extLst>
          </p:cNvPr>
          <p:cNvSpPr txBox="1">
            <a:spLocks noChangeArrowheads="1"/>
          </p:cNvSpPr>
          <p:nvPr/>
        </p:nvSpPr>
        <p:spPr bwMode="auto">
          <a:xfrm>
            <a:off x="6327353" y="814357"/>
            <a:ext cx="6019702" cy="677108"/>
          </a:xfrm>
          <a:prstGeom prst="rect">
            <a:avLst/>
          </a:prstGeom>
          <a:noFill/>
          <a:ln w="12700">
            <a:noFill/>
            <a:miter lim="800000"/>
            <a:headEnd/>
            <a:tailEnd/>
          </a:ln>
        </p:spPr>
        <p:txBody>
          <a:bodyPr wrap="square" lIns="91440" tIns="91440" rIns="91440" bIns="91440" anchor="t">
            <a:spAutoFit/>
          </a:bodyPr>
          <a:lstStyle/>
          <a:p>
            <a:r>
              <a:rPr lang="en-US" sz="1600" b="1" dirty="0"/>
              <a:t>Network diagrams and analysis yield interactive displays system’s communications</a:t>
            </a:r>
            <a:r>
              <a:rPr lang="en-US" sz="1600" b="1" dirty="0">
                <a:latin typeface="Arial" panose="020B0604020202020204" pitchFamily="34" charset="0"/>
                <a:cs typeface="Arial" panose="020B0604020202020204" pitchFamily="34" charset="0"/>
              </a:rPr>
              <a:t>.</a:t>
            </a:r>
            <a:endParaRPr lang="en-US" sz="1600" b="1" dirty="0"/>
          </a:p>
        </p:txBody>
      </p:sp>
      <p:sp>
        <p:nvSpPr>
          <p:cNvPr id="44" name="Content Placeholder 8">
            <a:extLst>
              <a:ext uri="{FF2B5EF4-FFF2-40B4-BE49-F238E27FC236}">
                <a16:creationId xmlns:a16="http://schemas.microsoft.com/office/drawing/2014/main" id="{168CE51A-5F37-47CB-B05D-EFFEAE9E1E4F}"/>
              </a:ext>
            </a:extLst>
          </p:cNvPr>
          <p:cNvSpPr txBox="1">
            <a:spLocks/>
          </p:cNvSpPr>
          <p:nvPr/>
        </p:nvSpPr>
        <p:spPr bwMode="auto">
          <a:xfrm>
            <a:off x="9990281" y="1743101"/>
            <a:ext cx="2043661" cy="688853"/>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marL="168275" indent="-168275" algn="l" rtl="0" eaLnBrk="1" fontAlgn="base" hangingPunct="1">
              <a:lnSpc>
                <a:spcPct val="90000"/>
              </a:lnSpc>
              <a:spcBef>
                <a:spcPct val="50000"/>
              </a:spcBef>
              <a:spcAft>
                <a:spcPct val="0"/>
              </a:spcAft>
              <a:buClr>
                <a:srgbClr val="000000"/>
              </a:buClr>
              <a:buChar char="•"/>
              <a:defRPr sz="2000" b="1">
                <a:solidFill>
                  <a:srgbClr val="000000"/>
                </a:solidFill>
                <a:latin typeface="+mn-lt"/>
                <a:ea typeface="+mn-ea"/>
                <a:cs typeface="+mn-cs"/>
              </a:defRPr>
            </a:lvl1pPr>
            <a:lvl2pPr marL="625475" indent="-168275" algn="l" rtl="0" eaLnBrk="1" fontAlgn="base" hangingPunct="1">
              <a:lnSpc>
                <a:spcPct val="90000"/>
              </a:lnSpc>
              <a:spcBef>
                <a:spcPts val="60"/>
              </a:spcBef>
              <a:spcAft>
                <a:spcPct val="0"/>
              </a:spcAft>
              <a:buClr>
                <a:srgbClr val="000000"/>
              </a:buClr>
              <a:buChar char="–"/>
              <a:defRPr sz="1800" b="1">
                <a:solidFill>
                  <a:srgbClr val="000000"/>
                </a:solidFill>
                <a:latin typeface="+mn-lt"/>
              </a:defRPr>
            </a:lvl2pPr>
            <a:lvl3pPr marL="1082675" indent="-168275" algn="l" rtl="0" eaLnBrk="1" fontAlgn="base" hangingPunct="1">
              <a:lnSpc>
                <a:spcPct val="90000"/>
              </a:lnSpc>
              <a:spcBef>
                <a:spcPts val="60"/>
              </a:spcBef>
              <a:spcAft>
                <a:spcPct val="0"/>
              </a:spcAft>
              <a:buClr>
                <a:srgbClr val="000000"/>
              </a:buClr>
              <a:buChar char="-"/>
              <a:defRPr sz="1600" b="1">
                <a:solidFill>
                  <a:srgbClr val="000000"/>
                </a:solidFill>
                <a:latin typeface="+mn-lt"/>
              </a:defRPr>
            </a:lvl3pPr>
            <a:lvl4pPr marL="1539875" indent="-168275" algn="l" rtl="0" eaLnBrk="1" fontAlgn="base" hangingPunct="1">
              <a:spcBef>
                <a:spcPct val="20000"/>
              </a:spcBef>
              <a:spcAft>
                <a:spcPct val="0"/>
              </a:spcAft>
              <a:buClr>
                <a:srgbClr val="919191"/>
              </a:buClr>
              <a:buSzPct val="100000"/>
              <a:buChar char="–"/>
              <a:defRPr sz="1600">
                <a:solidFill>
                  <a:srgbClr val="919191"/>
                </a:solidFill>
                <a:latin typeface="+mn-lt"/>
              </a:defRPr>
            </a:lvl4pPr>
            <a:lvl5pPr marL="1997075" indent="-168275" algn="l" rtl="0" eaLnBrk="1" fontAlgn="base" hangingPunct="1">
              <a:spcBef>
                <a:spcPct val="20000"/>
              </a:spcBef>
              <a:spcAft>
                <a:spcPct val="0"/>
              </a:spcAft>
              <a:buClr>
                <a:srgbClr val="919191"/>
              </a:buClr>
              <a:buSzPct val="100000"/>
              <a:buChar char="›"/>
              <a:defRPr sz="16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a:lstStyle>
          <a:p>
            <a:pPr marL="0" indent="0">
              <a:buFontTx/>
              <a:buNone/>
            </a:pPr>
            <a:r>
              <a:rPr lang="en-US" sz="1200" b="0" kern="0" dirty="0"/>
              <a:t>Graphic measures two aspects of node criticality:</a:t>
            </a:r>
          </a:p>
          <a:p>
            <a:pPr marL="365760" lvl="1"/>
            <a:r>
              <a:rPr lang="en-US" sz="1100" b="0" kern="0" dirty="0"/>
              <a:t>Node Size = number of messages.</a:t>
            </a:r>
          </a:p>
          <a:p>
            <a:pPr marL="365760" lvl="1"/>
            <a:r>
              <a:rPr lang="en-US" sz="1100" b="0" kern="0" dirty="0"/>
              <a:t>Node Color = </a:t>
            </a:r>
            <a:r>
              <a:rPr lang="en-US" sz="1100" b="0" i="1" kern="0" dirty="0"/>
              <a:t>network betweenness centrality</a:t>
            </a:r>
            <a:r>
              <a:rPr lang="en-US" sz="1100" i="1" kern="0" dirty="0"/>
              <a:t>.</a:t>
            </a:r>
            <a:endParaRPr lang="en-US" sz="1100" b="0" kern="0" dirty="0"/>
          </a:p>
        </p:txBody>
      </p:sp>
    </p:spTree>
    <p:extLst>
      <p:ext uri="{BB962C8B-B14F-4D97-AF65-F5344CB8AC3E}">
        <p14:creationId xmlns:p14="http://schemas.microsoft.com/office/powerpoint/2010/main" val="490478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E49B3416-614B-46F3-8EBD-EC9CEFD22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7" name="Picture 6" descr="A picture containing text, sign, arch&#10;&#10;Description automatically generated">
            <a:extLst>
              <a:ext uri="{FF2B5EF4-FFF2-40B4-BE49-F238E27FC236}">
                <a16:creationId xmlns:a16="http://schemas.microsoft.com/office/drawing/2014/main" id="{CCDE0304-3037-442F-8EC1-227641127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8" name="Picture 7">
            <a:extLst>
              <a:ext uri="{FF2B5EF4-FFF2-40B4-BE49-F238E27FC236}">
                <a16:creationId xmlns:a16="http://schemas.microsoft.com/office/drawing/2014/main" id="{3432994F-86F6-4DEB-889F-27252A6A1ADF}"/>
              </a:ext>
            </a:extLst>
          </p:cNvPr>
          <p:cNvPicPr>
            <a:picLocks noChangeAspect="1"/>
          </p:cNvPicPr>
          <p:nvPr/>
        </p:nvPicPr>
        <p:blipFill>
          <a:blip r:embed="rId5"/>
          <a:stretch>
            <a:fillRect/>
          </a:stretch>
        </p:blipFill>
        <p:spPr>
          <a:xfrm>
            <a:off x="70547" y="116277"/>
            <a:ext cx="1654081" cy="1138473"/>
          </a:xfrm>
          <a:prstGeom prst="rect">
            <a:avLst/>
          </a:prstGeom>
        </p:spPr>
      </p:pic>
      <p:sp>
        <p:nvSpPr>
          <p:cNvPr id="11" name="Title 5">
            <a:extLst>
              <a:ext uri="{FF2B5EF4-FFF2-40B4-BE49-F238E27FC236}">
                <a16:creationId xmlns:a16="http://schemas.microsoft.com/office/drawing/2014/main" id="{5F02950B-9371-4372-9E26-C9468F1E69B4}"/>
              </a:ext>
            </a:extLst>
          </p:cNvPr>
          <p:cNvSpPr txBox="1">
            <a:spLocks/>
          </p:cNvSpPr>
          <p:nvPr/>
        </p:nvSpPr>
        <p:spPr bwMode="auto">
          <a:xfrm>
            <a:off x="1724628" y="42532"/>
            <a:ext cx="8230868" cy="1346810"/>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National Training Center (NTC) Analysis</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2" name="Rectangle 41">
            <a:extLst>
              <a:ext uri="{FF2B5EF4-FFF2-40B4-BE49-F238E27FC236}">
                <a16:creationId xmlns:a16="http://schemas.microsoft.com/office/drawing/2014/main" id="{DE3F01A2-49B8-4EB2-A5C1-9EF244874B7D}"/>
              </a:ext>
            </a:extLst>
          </p:cNvPr>
          <p:cNvSpPr/>
          <p:nvPr/>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Rectangle 42">
            <a:extLst>
              <a:ext uri="{FF2B5EF4-FFF2-40B4-BE49-F238E27FC236}">
                <a16:creationId xmlns:a16="http://schemas.microsoft.com/office/drawing/2014/main" id="{857C6328-F39A-4CAB-8F70-0256F99D30CA}"/>
              </a:ext>
            </a:extLst>
          </p:cNvPr>
          <p:cNvSpPr/>
          <p:nvPr/>
        </p:nvSpPr>
        <p:spPr>
          <a:xfrm rot="16200000">
            <a:off x="1236657" y="4062012"/>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2" name="Rectangle 51">
            <a:extLst>
              <a:ext uri="{FF2B5EF4-FFF2-40B4-BE49-F238E27FC236}">
                <a16:creationId xmlns:a16="http://schemas.microsoft.com/office/drawing/2014/main" id="{1C62A6D1-1249-4B17-927D-8AB5079DB975}"/>
              </a:ext>
            </a:extLst>
          </p:cNvPr>
          <p:cNvSpPr/>
          <p:nvPr/>
        </p:nvSpPr>
        <p:spPr>
          <a:xfrm rot="16200000">
            <a:off x="5926144" y="4062012"/>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9DE837B9-524D-4699-B22A-63D69D5FE962}"/>
              </a:ext>
            </a:extLst>
          </p:cNvPr>
          <p:cNvSpPr/>
          <p:nvPr/>
        </p:nvSpPr>
        <p:spPr>
          <a:xfrm>
            <a:off x="163733" y="3964770"/>
            <a:ext cx="338328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 name="Title 5">
            <a:extLst>
              <a:ext uri="{FF2B5EF4-FFF2-40B4-BE49-F238E27FC236}">
                <a16:creationId xmlns:a16="http://schemas.microsoft.com/office/drawing/2014/main" id="{9AA01CCA-3FB0-432E-AC4D-57233272FFA7}"/>
              </a:ext>
            </a:extLst>
          </p:cNvPr>
          <p:cNvSpPr txBox="1">
            <a:spLocks/>
          </p:cNvSpPr>
          <p:nvPr/>
        </p:nvSpPr>
        <p:spPr bwMode="auto">
          <a:xfrm>
            <a:off x="18250" y="1466072"/>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Sponsors/Stakeholders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nvGrpSpPr>
          <p:cNvPr id="55" name="Group 54">
            <a:extLst>
              <a:ext uri="{FF2B5EF4-FFF2-40B4-BE49-F238E27FC236}">
                <a16:creationId xmlns:a16="http://schemas.microsoft.com/office/drawing/2014/main" id="{FA2CEA0C-9522-4A90-9D2E-49780C5A1649}"/>
              </a:ext>
            </a:extLst>
          </p:cNvPr>
          <p:cNvGrpSpPr/>
          <p:nvPr/>
        </p:nvGrpSpPr>
        <p:grpSpPr>
          <a:xfrm>
            <a:off x="-14235" y="4134864"/>
            <a:ext cx="3826420" cy="2276393"/>
            <a:chOff x="-52303" y="1597345"/>
            <a:chExt cx="3826420" cy="2276393"/>
          </a:xfrm>
        </p:grpSpPr>
        <p:sp>
          <p:nvSpPr>
            <p:cNvPr id="56" name="Title 5">
              <a:extLst>
                <a:ext uri="{FF2B5EF4-FFF2-40B4-BE49-F238E27FC236}">
                  <a16:creationId xmlns:a16="http://schemas.microsoft.com/office/drawing/2014/main" id="{1ACB46CE-F369-4D9A-AF15-FE48BA9D06D8}"/>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Background</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7" name="TextBox 56">
              <a:extLst>
                <a:ext uri="{FF2B5EF4-FFF2-40B4-BE49-F238E27FC236}">
                  <a16:creationId xmlns:a16="http://schemas.microsoft.com/office/drawing/2014/main" id="{9E40B20D-AA78-464C-ACC2-33A7AC82CA00}"/>
                </a:ext>
              </a:extLst>
            </p:cNvPr>
            <p:cNvSpPr txBox="1"/>
            <p:nvPr/>
          </p:nvSpPr>
          <p:spPr>
            <a:xfrm>
              <a:off x="45720" y="1811635"/>
              <a:ext cx="3728397" cy="206210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CG NTC reached out to Army Futures Command (AFC) requesting</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assistance in enhancing data analytics at the NTC.  As part of this effort, TRAC supports the NTC to aid in unit assessments, and trend analysis specifically with respect to fires, sustainment, and BCT Trainers.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8" name="Group 57">
            <a:extLst>
              <a:ext uri="{FF2B5EF4-FFF2-40B4-BE49-F238E27FC236}">
                <a16:creationId xmlns:a16="http://schemas.microsoft.com/office/drawing/2014/main" id="{3F441BBC-940B-44FF-8935-A984BCF0F997}"/>
              </a:ext>
            </a:extLst>
          </p:cNvPr>
          <p:cNvGrpSpPr/>
          <p:nvPr/>
        </p:nvGrpSpPr>
        <p:grpSpPr>
          <a:xfrm>
            <a:off x="8463603" y="3732848"/>
            <a:ext cx="3847178" cy="2700602"/>
            <a:chOff x="8464269" y="4878160"/>
            <a:chExt cx="3796907" cy="2700602"/>
          </a:xfrm>
        </p:grpSpPr>
        <p:sp>
          <p:nvSpPr>
            <p:cNvPr id="59" name="Title 5">
              <a:extLst>
                <a:ext uri="{FF2B5EF4-FFF2-40B4-BE49-F238E27FC236}">
                  <a16:creationId xmlns:a16="http://schemas.microsoft.com/office/drawing/2014/main" id="{EAB27E87-2BC4-4819-A850-E4F67EC85C88}"/>
                </a:ext>
              </a:extLst>
            </p:cNvPr>
            <p:cNvSpPr txBox="1">
              <a:spLocks/>
            </p:cNvSpPr>
            <p:nvPr/>
          </p:nvSpPr>
          <p:spPr bwMode="auto">
            <a:xfrm>
              <a:off x="8543225" y="4878160"/>
              <a:ext cx="3717951"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Research Topics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0" name="TextBox 59">
              <a:extLst>
                <a:ext uri="{FF2B5EF4-FFF2-40B4-BE49-F238E27FC236}">
                  <a16:creationId xmlns:a16="http://schemas.microsoft.com/office/drawing/2014/main" id="{6753F34D-BA1D-4662-9EDB-72CA5708D91D}"/>
                </a:ext>
              </a:extLst>
            </p:cNvPr>
            <p:cNvSpPr txBox="1"/>
            <p:nvPr/>
          </p:nvSpPr>
          <p:spPr>
            <a:xfrm>
              <a:off x="8464269" y="5159638"/>
              <a:ext cx="3778655" cy="2419124"/>
            </a:xfrm>
            <a:prstGeom prst="rect">
              <a:avLst/>
            </a:prstGeom>
            <a:noFill/>
          </p:spPr>
          <p:txBody>
            <a:bodyPr wrap="square" lIns="91440" tIns="45720" rIns="91440" bIns="45720" rtlCol="0" anchor="t">
              <a:spAutoFit/>
            </a:bodyPr>
            <a:lstStyle/>
            <a:p>
              <a:pPr marL="228600" marR="0" lvl="0" indent="-228600" algn="l" defTabSz="914400" rtl="0" eaLnBrk="1" fontAlgn="auto" latinLnBrk="0" hangingPunct="1">
                <a:lnSpc>
                  <a:spcPct val="90000"/>
                </a:lnSpc>
                <a:spcBef>
                  <a:spcPct val="0"/>
                </a:spcBef>
                <a:spcAft>
                  <a:spcPct val="0"/>
                </a:spcAft>
                <a:buClrTx/>
                <a:buSzTx/>
                <a:buFontTx/>
                <a:buAutoNum type="arabicPeriod"/>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Predictive Analysis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Do indicators exist that predict success of units or sub-units during an NTC rotation?</a:t>
              </a:r>
            </a:p>
            <a:p>
              <a:pPr marL="228600" marR="0" lvl="0" indent="-228600" algn="l" defTabSz="914400" rtl="0" eaLnBrk="1" fontAlgn="auto" latinLnBrk="0" hangingPunct="1">
                <a:lnSpc>
                  <a:spcPct val="90000"/>
                </a:lnSpc>
                <a:spcBef>
                  <a:spcPct val="0"/>
                </a:spcBef>
                <a:spcAft>
                  <a:spcPct val="0"/>
                </a:spcAft>
                <a:buClrTx/>
                <a:buSzTx/>
                <a:buFontTx/>
                <a:buAutoNum type="arabicPeriod"/>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Factor Analysis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What collected fire mission factors most influence target location error?</a:t>
              </a:r>
            </a:p>
            <a:p>
              <a:pPr marL="228600" marR="0" lvl="0" indent="-228600" algn="l" defTabSz="914400" rtl="0" eaLnBrk="1" fontAlgn="auto" latinLnBrk="0" hangingPunct="1">
                <a:lnSpc>
                  <a:spcPct val="90000"/>
                </a:lnSpc>
                <a:spcBef>
                  <a:spcPct val="0"/>
                </a:spcBef>
                <a:spcAft>
                  <a:spcPct val="0"/>
                </a:spcAft>
                <a:buClrTx/>
                <a:buSzTx/>
                <a:buFontTx/>
                <a:buAutoNum type="arabicPeriod"/>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Business Automation –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 current Operations Group practices at the NTC be improved to support future rotations?</a:t>
              </a:r>
            </a:p>
            <a:p>
              <a:pPr marL="228600" marR="0" lvl="0" indent="-228600" algn="l" defTabSz="914400" rtl="0" eaLnBrk="1" fontAlgn="auto" latinLnBrk="0" hangingPunct="1">
                <a:lnSpc>
                  <a:spcPct val="90000"/>
                </a:lnSpc>
                <a:spcBef>
                  <a:spcPct val="0"/>
                </a:spcBef>
                <a:spcAft>
                  <a:spcPct val="0"/>
                </a:spcAft>
                <a:buClrTx/>
                <a:buSzTx/>
                <a:buFontTx/>
                <a:buAutoNum type="arabicPeriod"/>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Additional Topics</a:t>
              </a:r>
            </a:p>
            <a:p>
              <a:pPr marL="576263" marR="0" lvl="1" indent="-119063" algn="l" defTabSz="914400" rtl="0" eaLnBrk="1" fontAlgn="auto" latinLnBrk="0" hangingPunct="1">
                <a:lnSpc>
                  <a:spcPct val="9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Lethality Trends, Sustainment Analysis, NTC Success Metrics, etc.</a:t>
              </a:r>
            </a:p>
          </p:txBody>
        </p:sp>
      </p:grpSp>
      <p:sp>
        <p:nvSpPr>
          <p:cNvPr id="61" name="Rectangle 60">
            <a:extLst>
              <a:ext uri="{FF2B5EF4-FFF2-40B4-BE49-F238E27FC236}">
                <a16:creationId xmlns:a16="http://schemas.microsoft.com/office/drawing/2014/main" id="{8CE91685-A0DF-4BDE-95A5-2C8806E58CA2}"/>
              </a:ext>
            </a:extLst>
          </p:cNvPr>
          <p:cNvSpPr/>
          <p:nvPr/>
        </p:nvSpPr>
        <p:spPr>
          <a:xfrm>
            <a:off x="3988435" y="2712009"/>
            <a:ext cx="421513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62" name="Group 61">
            <a:extLst>
              <a:ext uri="{FF2B5EF4-FFF2-40B4-BE49-F238E27FC236}">
                <a16:creationId xmlns:a16="http://schemas.microsoft.com/office/drawing/2014/main" id="{2790DA9F-E36E-40C0-97AE-8D6E7D7B7C1F}"/>
              </a:ext>
            </a:extLst>
          </p:cNvPr>
          <p:cNvGrpSpPr/>
          <p:nvPr/>
        </p:nvGrpSpPr>
        <p:grpSpPr>
          <a:xfrm>
            <a:off x="8347330" y="1468637"/>
            <a:ext cx="3826420" cy="2059200"/>
            <a:chOff x="-52303" y="1526095"/>
            <a:chExt cx="3826420" cy="2059200"/>
          </a:xfrm>
        </p:grpSpPr>
        <p:sp>
          <p:nvSpPr>
            <p:cNvPr id="63" name="Title 5">
              <a:extLst>
                <a:ext uri="{FF2B5EF4-FFF2-40B4-BE49-F238E27FC236}">
                  <a16:creationId xmlns:a16="http://schemas.microsoft.com/office/drawing/2014/main" id="{317A65A8-B99A-4B48-962D-EAF54FD80885}"/>
                </a:ext>
              </a:extLst>
            </p:cNvPr>
            <p:cNvSpPr txBox="1">
              <a:spLocks/>
            </p:cNvSpPr>
            <p:nvPr/>
          </p:nvSpPr>
          <p:spPr bwMode="auto">
            <a:xfrm>
              <a:off x="-52303" y="152609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Value Added</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4" name="TextBox 63">
              <a:extLst>
                <a:ext uri="{FF2B5EF4-FFF2-40B4-BE49-F238E27FC236}">
                  <a16:creationId xmlns:a16="http://schemas.microsoft.com/office/drawing/2014/main" id="{80135EEC-73FC-412F-B0F0-963D527C4CCA}"/>
                </a:ext>
              </a:extLst>
            </p:cNvPr>
            <p:cNvSpPr txBox="1"/>
            <p:nvPr/>
          </p:nvSpPr>
          <p:spPr>
            <a:xfrm>
              <a:off x="45720" y="1769413"/>
              <a:ext cx="3728397"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 rotational unit assessments.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Identify and understand long term operational trends across rotations.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visualization applications to inform senior leader decisions.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 senior leader insights to inform budgeting, operational, and training decisions.  </a:t>
              </a:r>
            </a:p>
          </p:txBody>
        </p:sp>
      </p:grpSp>
      <p:grpSp>
        <p:nvGrpSpPr>
          <p:cNvPr id="65" name="Group 64">
            <a:extLst>
              <a:ext uri="{FF2B5EF4-FFF2-40B4-BE49-F238E27FC236}">
                <a16:creationId xmlns:a16="http://schemas.microsoft.com/office/drawing/2014/main" id="{BA15B007-E6AC-4892-B30E-20F0786928BC}"/>
              </a:ext>
            </a:extLst>
          </p:cNvPr>
          <p:cNvGrpSpPr/>
          <p:nvPr/>
        </p:nvGrpSpPr>
        <p:grpSpPr>
          <a:xfrm>
            <a:off x="287831" y="2354535"/>
            <a:ext cx="2370865" cy="1503090"/>
            <a:chOff x="567325" y="2389698"/>
            <a:chExt cx="2370865" cy="1503090"/>
          </a:xfrm>
        </p:grpSpPr>
        <p:pic>
          <p:nvPicPr>
            <p:cNvPr id="66" name="Picture 65">
              <a:extLst>
                <a:ext uri="{FF2B5EF4-FFF2-40B4-BE49-F238E27FC236}">
                  <a16:creationId xmlns:a16="http://schemas.microsoft.com/office/drawing/2014/main" id="{28AEF34E-6524-4932-A6BB-EC1725772BF7}"/>
                </a:ext>
              </a:extLst>
            </p:cNvPr>
            <p:cNvPicPr>
              <a:picLocks noChangeAspect="1"/>
            </p:cNvPicPr>
            <p:nvPr/>
          </p:nvPicPr>
          <p:blipFill rotWithShape="1">
            <a:blip r:embed="rId6"/>
            <a:srcRect t="-1" b="653"/>
            <a:stretch/>
          </p:blipFill>
          <p:spPr>
            <a:xfrm>
              <a:off x="567325" y="2389698"/>
              <a:ext cx="2370865" cy="1503090"/>
            </a:xfrm>
            <a:prstGeom prst="rect">
              <a:avLst/>
            </a:prstGeom>
          </p:spPr>
        </p:pic>
        <p:sp>
          <p:nvSpPr>
            <p:cNvPr id="67" name="Oval 66">
              <a:extLst>
                <a:ext uri="{FF2B5EF4-FFF2-40B4-BE49-F238E27FC236}">
                  <a16:creationId xmlns:a16="http://schemas.microsoft.com/office/drawing/2014/main" id="{7B9756DC-2CA3-4C25-A33A-FFBCB9B2A7D4}"/>
                </a:ext>
              </a:extLst>
            </p:cNvPr>
            <p:cNvSpPr/>
            <p:nvPr/>
          </p:nvSpPr>
          <p:spPr bwMode="auto">
            <a:xfrm>
              <a:off x="763564" y="3226531"/>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 name="Oval 67">
              <a:extLst>
                <a:ext uri="{FF2B5EF4-FFF2-40B4-BE49-F238E27FC236}">
                  <a16:creationId xmlns:a16="http://schemas.microsoft.com/office/drawing/2014/main" id="{22A574B3-256D-45DB-A76C-77519CE64771}"/>
                </a:ext>
              </a:extLst>
            </p:cNvPr>
            <p:cNvSpPr/>
            <p:nvPr/>
          </p:nvSpPr>
          <p:spPr bwMode="auto">
            <a:xfrm>
              <a:off x="2516738" y="3170764"/>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69" name="TextBox 68">
            <a:extLst>
              <a:ext uri="{FF2B5EF4-FFF2-40B4-BE49-F238E27FC236}">
                <a16:creationId xmlns:a16="http://schemas.microsoft.com/office/drawing/2014/main" id="{240792B4-07BF-4C43-AD16-4AE29F4B0CCF}"/>
              </a:ext>
            </a:extLst>
          </p:cNvPr>
          <p:cNvSpPr txBox="1"/>
          <p:nvPr/>
        </p:nvSpPr>
        <p:spPr>
          <a:xfrm>
            <a:off x="325899" y="1784258"/>
            <a:ext cx="3276410"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CG, National Training Center (NTC)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Army Forces Command (FORSCOM)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0" name="Group 69">
            <a:extLst>
              <a:ext uri="{FF2B5EF4-FFF2-40B4-BE49-F238E27FC236}">
                <a16:creationId xmlns:a16="http://schemas.microsoft.com/office/drawing/2014/main" id="{FA47DBF2-0947-4EF4-90F9-1FCC5012C300}"/>
              </a:ext>
            </a:extLst>
          </p:cNvPr>
          <p:cNvGrpSpPr/>
          <p:nvPr/>
        </p:nvGrpSpPr>
        <p:grpSpPr>
          <a:xfrm>
            <a:off x="4113566" y="1545071"/>
            <a:ext cx="3843341" cy="975553"/>
            <a:chOff x="45720" y="1574746"/>
            <a:chExt cx="3843341" cy="975553"/>
          </a:xfrm>
        </p:grpSpPr>
        <p:sp>
          <p:nvSpPr>
            <p:cNvPr id="71" name="Title 5">
              <a:extLst>
                <a:ext uri="{FF2B5EF4-FFF2-40B4-BE49-F238E27FC236}">
                  <a16:creationId xmlns:a16="http://schemas.microsoft.com/office/drawing/2014/main" id="{34965F6C-95C3-465E-8777-6A3CF2F32628}"/>
                </a:ext>
              </a:extLst>
            </p:cNvPr>
            <p:cNvSpPr txBox="1">
              <a:spLocks/>
            </p:cNvSpPr>
            <p:nvPr/>
          </p:nvSpPr>
          <p:spPr bwMode="auto">
            <a:xfrm>
              <a:off x="114944" y="1574746"/>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Techniques &amp; Methods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72" name="TextBox 71">
              <a:extLst>
                <a:ext uri="{FF2B5EF4-FFF2-40B4-BE49-F238E27FC236}">
                  <a16:creationId xmlns:a16="http://schemas.microsoft.com/office/drawing/2014/main" id="{7C1570FC-1C6F-4CB8-B9CF-CE0FABA00767}"/>
                </a:ext>
              </a:extLst>
            </p:cNvPr>
            <p:cNvSpPr txBox="1"/>
            <p:nvPr/>
          </p:nvSpPr>
          <p:spPr>
            <a:xfrm>
              <a:off x="45720" y="1811635"/>
              <a:ext cx="3728397"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Machine Learning/Artificial Intelligence.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Predictive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Survival Analysis.</a:t>
              </a:r>
            </a:p>
          </p:txBody>
        </p:sp>
      </p:grpSp>
      <p:grpSp>
        <p:nvGrpSpPr>
          <p:cNvPr id="73" name="Group 72">
            <a:extLst>
              <a:ext uri="{FF2B5EF4-FFF2-40B4-BE49-F238E27FC236}">
                <a16:creationId xmlns:a16="http://schemas.microsoft.com/office/drawing/2014/main" id="{F095A5A8-460C-4A04-B2E3-783612E0389B}"/>
              </a:ext>
            </a:extLst>
          </p:cNvPr>
          <p:cNvGrpSpPr/>
          <p:nvPr/>
        </p:nvGrpSpPr>
        <p:grpSpPr>
          <a:xfrm>
            <a:off x="3772631" y="2946276"/>
            <a:ext cx="4667222" cy="3588294"/>
            <a:chOff x="3772631" y="2757593"/>
            <a:chExt cx="4667222" cy="3588294"/>
          </a:xfrm>
        </p:grpSpPr>
        <p:sp>
          <p:nvSpPr>
            <p:cNvPr id="74" name="Title 5">
              <a:extLst>
                <a:ext uri="{FF2B5EF4-FFF2-40B4-BE49-F238E27FC236}">
                  <a16:creationId xmlns:a16="http://schemas.microsoft.com/office/drawing/2014/main" id="{74659F30-1A86-4D3B-93CD-8C95DB021E48}"/>
                </a:ext>
              </a:extLst>
            </p:cNvPr>
            <p:cNvSpPr txBox="1">
              <a:spLocks/>
            </p:cNvSpPr>
            <p:nvPr/>
          </p:nvSpPr>
          <p:spPr bwMode="auto">
            <a:xfrm>
              <a:off x="3772631" y="2757593"/>
              <a:ext cx="4667222"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Methodology</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75" name="TextBox 74">
              <a:extLst>
                <a:ext uri="{FF2B5EF4-FFF2-40B4-BE49-F238E27FC236}">
                  <a16:creationId xmlns:a16="http://schemas.microsoft.com/office/drawing/2014/main" id="{6309C60A-6960-4BC3-AD89-82AC5F5E164A}"/>
                </a:ext>
              </a:extLst>
            </p:cNvPr>
            <p:cNvSpPr txBox="1"/>
            <p:nvPr/>
          </p:nvSpPr>
          <p:spPr>
            <a:xfrm>
              <a:off x="3890918" y="3021900"/>
              <a:ext cx="4432661" cy="332398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Automation of Reoccurring Reports;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Collection/Visualization of Sustainment and Fires Data.  Develop an application to automate and better visualize the reports to increase Senior Leader Situational Awareness.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Long Term Trend Analysis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Trend analysis across rotations.  Geospatial analysis of MILES data.  Identifying operational insights.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 Development: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Deployment, Training, and transition of applications to NTC personnel for ownership and low-level maintenance.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6" name="Rectangle 75">
            <a:extLst>
              <a:ext uri="{FF2B5EF4-FFF2-40B4-BE49-F238E27FC236}">
                <a16:creationId xmlns:a16="http://schemas.microsoft.com/office/drawing/2014/main" id="{AD036008-2596-4D69-ADD0-26E358BA3E15}"/>
              </a:ext>
            </a:extLst>
          </p:cNvPr>
          <p:cNvSpPr/>
          <p:nvPr/>
        </p:nvSpPr>
        <p:spPr>
          <a:xfrm>
            <a:off x="8629251" y="3561847"/>
            <a:ext cx="338328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7" name="Picture 2">
            <a:extLst>
              <a:ext uri="{FF2B5EF4-FFF2-40B4-BE49-F238E27FC236}">
                <a16:creationId xmlns:a16="http://schemas.microsoft.com/office/drawing/2014/main" id="{C9EBB14A-116D-4AD0-AA90-0C83D1A93F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6857" y="2373333"/>
            <a:ext cx="542925" cy="53641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United States Army Forces Command - Wikipedia">
            <a:extLst>
              <a:ext uri="{FF2B5EF4-FFF2-40B4-BE49-F238E27FC236}">
                <a16:creationId xmlns:a16="http://schemas.microsoft.com/office/drawing/2014/main" id="{4BE166A0-EBAB-4149-A5EE-EDCE2859D5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9202" y="3097816"/>
            <a:ext cx="518234" cy="51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283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79C08C6-1765-4A7E-8E22-E5C126275C8F}" type="slidenum">
              <a:rPr lang="en-US" smtClean="0"/>
              <a:pPr/>
              <a:t>13</a:t>
            </a:fld>
            <a:endParaRPr lang="en-US"/>
          </a:p>
        </p:txBody>
      </p:sp>
      <p:sp>
        <p:nvSpPr>
          <p:cNvPr id="6" name="Title 5"/>
          <p:cNvSpPr>
            <a:spLocks noGrp="1"/>
          </p:cNvSpPr>
          <p:nvPr>
            <p:ph type="title"/>
          </p:nvPr>
        </p:nvSpPr>
        <p:spPr/>
        <p:txBody>
          <a:bodyPr/>
          <a:lstStyle/>
          <a:p>
            <a:r>
              <a:rPr lang="en-US" dirty="0"/>
              <a:t>NTC Support Lines of Effort and Data</a:t>
            </a:r>
          </a:p>
        </p:txBody>
      </p:sp>
      <p:sp>
        <p:nvSpPr>
          <p:cNvPr id="8" name="Rectangle 7"/>
          <p:cNvSpPr/>
          <p:nvPr/>
        </p:nvSpPr>
        <p:spPr bwMode="auto">
          <a:xfrm>
            <a:off x="135790" y="918993"/>
            <a:ext cx="5450001" cy="5705645"/>
          </a:xfrm>
          <a:prstGeom prst="rect">
            <a:avLst/>
          </a:prstGeom>
          <a:solidFill>
            <a:schemeClr val="bg1">
              <a:lumMod val="95000"/>
            </a:schemeClr>
          </a:solidFill>
          <a:ln w="127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55563" algn="ctr"/>
            <a:r>
              <a:rPr lang="en-US" sz="1600" dirty="0"/>
              <a:t>Lines of Effort</a:t>
            </a:r>
          </a:p>
          <a:p>
            <a:pPr marL="233363" indent="-177800">
              <a:buFont typeface="Arial" panose="020B0604020202020204" pitchFamily="34" charset="0"/>
              <a:buChar char="•"/>
            </a:pPr>
            <a:endParaRPr lang="en-US" sz="1400" dirty="0"/>
          </a:p>
        </p:txBody>
      </p:sp>
      <p:sp>
        <p:nvSpPr>
          <p:cNvPr id="32" name="TextBox 31"/>
          <p:cNvSpPr txBox="1"/>
          <p:nvPr/>
        </p:nvSpPr>
        <p:spPr>
          <a:xfrm>
            <a:off x="302363" y="2224446"/>
            <a:ext cx="152400" cy="276999"/>
          </a:xfrm>
          <a:prstGeom prst="rect">
            <a:avLst/>
          </a:prstGeom>
          <a:noFill/>
        </p:spPr>
        <p:txBody>
          <a:bodyPr wrap="square" lIns="0" tIns="0" rIns="0" bIns="0" rtlCol="0">
            <a:spAutoFit/>
          </a:bodyPr>
          <a:lstStyle/>
          <a:p>
            <a:r>
              <a:rPr lang="en-US" dirty="0">
                <a:noFill/>
                <a:latin typeface="Arial"/>
              </a:rPr>
              <a:t>.</a:t>
            </a:r>
          </a:p>
        </p:txBody>
      </p:sp>
      <p:sp>
        <p:nvSpPr>
          <p:cNvPr id="2" name="Arrow: Right 1">
            <a:extLst>
              <a:ext uri="{FF2B5EF4-FFF2-40B4-BE49-F238E27FC236}">
                <a16:creationId xmlns:a16="http://schemas.microsoft.com/office/drawing/2014/main" id="{2A9DE822-D992-444E-8C5D-7B0FFFB14BDC}"/>
              </a:ext>
            </a:extLst>
          </p:cNvPr>
          <p:cNvSpPr/>
          <p:nvPr/>
        </p:nvSpPr>
        <p:spPr bwMode="auto">
          <a:xfrm>
            <a:off x="302363" y="1139592"/>
            <a:ext cx="5199312" cy="1312886"/>
          </a:xfrm>
          <a:prstGeom prst="rightArrow">
            <a:avLst>
              <a:gd name="adj1" fmla="val 86536"/>
              <a:gd name="adj2" fmla="val 50493"/>
            </a:avLst>
          </a:prstGeom>
          <a:solidFill>
            <a:srgbClr val="B6CCA8"/>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dirty="0">
              <a:solidFill>
                <a:srgbClr val="000000"/>
              </a:solidFill>
              <a:latin typeface="Arial" charset="0"/>
            </a:endParaRPr>
          </a:p>
        </p:txBody>
      </p:sp>
      <p:sp>
        <p:nvSpPr>
          <p:cNvPr id="31" name="Arrow: Right 30">
            <a:extLst>
              <a:ext uri="{FF2B5EF4-FFF2-40B4-BE49-F238E27FC236}">
                <a16:creationId xmlns:a16="http://schemas.microsoft.com/office/drawing/2014/main" id="{2D4EDC37-0A83-43CE-B391-966AAD279F89}"/>
              </a:ext>
            </a:extLst>
          </p:cNvPr>
          <p:cNvSpPr/>
          <p:nvPr/>
        </p:nvSpPr>
        <p:spPr bwMode="auto">
          <a:xfrm>
            <a:off x="313658" y="2486723"/>
            <a:ext cx="5199312" cy="1312886"/>
          </a:xfrm>
          <a:prstGeom prst="rightArrow">
            <a:avLst>
              <a:gd name="adj1" fmla="val 86536"/>
              <a:gd name="adj2" fmla="val 50493"/>
            </a:avLst>
          </a:prstGeom>
          <a:solidFill>
            <a:srgbClr val="B6CCA8"/>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34" name="Arrow: Right 33">
            <a:extLst>
              <a:ext uri="{FF2B5EF4-FFF2-40B4-BE49-F238E27FC236}">
                <a16:creationId xmlns:a16="http://schemas.microsoft.com/office/drawing/2014/main" id="{827E0486-12EA-4969-85B0-11F5DA131AD1}"/>
              </a:ext>
            </a:extLst>
          </p:cNvPr>
          <p:cNvSpPr/>
          <p:nvPr/>
        </p:nvSpPr>
        <p:spPr bwMode="auto">
          <a:xfrm>
            <a:off x="299467" y="3846954"/>
            <a:ext cx="5199312" cy="1312886"/>
          </a:xfrm>
          <a:prstGeom prst="rightArrow">
            <a:avLst>
              <a:gd name="adj1" fmla="val 86536"/>
              <a:gd name="adj2" fmla="val 50493"/>
            </a:avLst>
          </a:prstGeom>
          <a:solidFill>
            <a:srgbClr val="B6CCA8"/>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35" name="Arrow: Right 34">
            <a:extLst>
              <a:ext uri="{FF2B5EF4-FFF2-40B4-BE49-F238E27FC236}">
                <a16:creationId xmlns:a16="http://schemas.microsoft.com/office/drawing/2014/main" id="{3BC90473-CD4E-4555-88E4-A2E4F72FC466}"/>
              </a:ext>
            </a:extLst>
          </p:cNvPr>
          <p:cNvSpPr/>
          <p:nvPr/>
        </p:nvSpPr>
        <p:spPr bwMode="auto">
          <a:xfrm>
            <a:off x="302363" y="5201806"/>
            <a:ext cx="5199312" cy="1312886"/>
          </a:xfrm>
          <a:prstGeom prst="rightArrow">
            <a:avLst>
              <a:gd name="adj1" fmla="val 86536"/>
              <a:gd name="adj2" fmla="val 50493"/>
            </a:avLst>
          </a:prstGeom>
          <a:solidFill>
            <a:srgbClr val="B6CCA8"/>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3" name="TextBox 2">
            <a:extLst>
              <a:ext uri="{FF2B5EF4-FFF2-40B4-BE49-F238E27FC236}">
                <a16:creationId xmlns:a16="http://schemas.microsoft.com/office/drawing/2014/main" id="{4E0AF424-B33E-43DA-B8E1-DEBD11D4B667}"/>
              </a:ext>
            </a:extLst>
          </p:cNvPr>
          <p:cNvSpPr txBox="1"/>
          <p:nvPr/>
        </p:nvSpPr>
        <p:spPr>
          <a:xfrm>
            <a:off x="299468" y="1593369"/>
            <a:ext cx="1417889" cy="369332"/>
          </a:xfrm>
          <a:prstGeom prst="rect">
            <a:avLst/>
          </a:prstGeom>
          <a:noFill/>
        </p:spPr>
        <p:txBody>
          <a:bodyPr wrap="none" rtlCol="0">
            <a:spAutoFit/>
          </a:bodyPr>
          <a:lstStyle/>
          <a:p>
            <a:r>
              <a:rPr lang="en-US" dirty="0"/>
              <a:t>Sustainment:</a:t>
            </a:r>
          </a:p>
        </p:txBody>
      </p:sp>
      <p:sp>
        <p:nvSpPr>
          <p:cNvPr id="37" name="TextBox 36">
            <a:extLst>
              <a:ext uri="{FF2B5EF4-FFF2-40B4-BE49-F238E27FC236}">
                <a16:creationId xmlns:a16="http://schemas.microsoft.com/office/drawing/2014/main" id="{3F6FB41E-10A4-4B62-814A-D29E32AD045F}"/>
              </a:ext>
            </a:extLst>
          </p:cNvPr>
          <p:cNvSpPr txBox="1"/>
          <p:nvPr/>
        </p:nvSpPr>
        <p:spPr>
          <a:xfrm>
            <a:off x="293631" y="2905338"/>
            <a:ext cx="688202" cy="369332"/>
          </a:xfrm>
          <a:prstGeom prst="rect">
            <a:avLst/>
          </a:prstGeom>
          <a:noFill/>
        </p:spPr>
        <p:txBody>
          <a:bodyPr wrap="none" rtlCol="0">
            <a:spAutoFit/>
          </a:bodyPr>
          <a:lstStyle/>
          <a:p>
            <a:r>
              <a:rPr lang="en-US" dirty="0"/>
              <a:t>Fires:</a:t>
            </a:r>
          </a:p>
        </p:txBody>
      </p:sp>
      <p:sp>
        <p:nvSpPr>
          <p:cNvPr id="38" name="TextBox 37">
            <a:extLst>
              <a:ext uri="{FF2B5EF4-FFF2-40B4-BE49-F238E27FC236}">
                <a16:creationId xmlns:a16="http://schemas.microsoft.com/office/drawing/2014/main" id="{196236A9-3BA8-4141-A84D-7533BB15E015}"/>
              </a:ext>
            </a:extLst>
          </p:cNvPr>
          <p:cNvSpPr txBox="1"/>
          <p:nvPr/>
        </p:nvSpPr>
        <p:spPr>
          <a:xfrm>
            <a:off x="329566" y="4064134"/>
            <a:ext cx="1402344" cy="923330"/>
          </a:xfrm>
          <a:prstGeom prst="rect">
            <a:avLst/>
          </a:prstGeom>
          <a:noFill/>
        </p:spPr>
        <p:txBody>
          <a:bodyPr wrap="square" rtlCol="0">
            <a:spAutoFit/>
          </a:bodyPr>
          <a:lstStyle/>
          <a:p>
            <a:r>
              <a:rPr lang="en-US" dirty="0"/>
              <a:t>Long Term Trend Analysis:</a:t>
            </a:r>
          </a:p>
        </p:txBody>
      </p:sp>
      <p:sp>
        <p:nvSpPr>
          <p:cNvPr id="41" name="TextBox 40">
            <a:extLst>
              <a:ext uri="{FF2B5EF4-FFF2-40B4-BE49-F238E27FC236}">
                <a16:creationId xmlns:a16="http://schemas.microsoft.com/office/drawing/2014/main" id="{A5444F44-1AC6-4E5B-A64A-3A0AB14BB650}"/>
              </a:ext>
            </a:extLst>
          </p:cNvPr>
          <p:cNvSpPr txBox="1"/>
          <p:nvPr/>
        </p:nvSpPr>
        <p:spPr>
          <a:xfrm>
            <a:off x="329566" y="5410833"/>
            <a:ext cx="1644941" cy="923330"/>
          </a:xfrm>
          <a:prstGeom prst="rect">
            <a:avLst/>
          </a:prstGeom>
          <a:noFill/>
        </p:spPr>
        <p:txBody>
          <a:bodyPr wrap="square" rtlCol="0">
            <a:spAutoFit/>
          </a:bodyPr>
          <a:lstStyle/>
          <a:p>
            <a:r>
              <a:rPr lang="en-US" dirty="0"/>
              <a:t>Project Convergence ‘22:</a:t>
            </a:r>
          </a:p>
        </p:txBody>
      </p:sp>
      <p:sp>
        <p:nvSpPr>
          <p:cNvPr id="28" name="Rectangle 27">
            <a:extLst>
              <a:ext uri="{FF2B5EF4-FFF2-40B4-BE49-F238E27FC236}">
                <a16:creationId xmlns:a16="http://schemas.microsoft.com/office/drawing/2014/main" id="{0DCA5910-AD99-4C25-B9E8-1F21369A34E9}"/>
              </a:ext>
            </a:extLst>
          </p:cNvPr>
          <p:cNvSpPr/>
          <p:nvPr/>
        </p:nvSpPr>
        <p:spPr bwMode="auto">
          <a:xfrm>
            <a:off x="1935686" y="1281770"/>
            <a:ext cx="2888106" cy="1024425"/>
          </a:xfrm>
          <a:prstGeom prst="rect">
            <a:avLst/>
          </a:prstGeom>
          <a:solidFill>
            <a:schemeClr val="accent3"/>
          </a:solidFill>
          <a:ln w="127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3363" indent="-177800">
              <a:buFont typeface="Arial" panose="020B0604020202020204" pitchFamily="34" charset="0"/>
              <a:buChar char="•"/>
            </a:pPr>
            <a:r>
              <a:rPr lang="en-US" sz="1400" dirty="0"/>
              <a:t>Collection/Visualization of Sustainment Data.</a:t>
            </a:r>
          </a:p>
          <a:p>
            <a:pPr marL="233363" indent="-177800">
              <a:buFont typeface="Arial" panose="020B0604020202020204" pitchFamily="34" charset="0"/>
              <a:buChar char="•"/>
            </a:pPr>
            <a:r>
              <a:rPr lang="en-US" sz="1400" dirty="0"/>
              <a:t>Application/Report Development.</a:t>
            </a:r>
          </a:p>
          <a:p>
            <a:pPr marL="233363" indent="-177800">
              <a:buFont typeface="Arial" panose="020B0604020202020204" pitchFamily="34" charset="0"/>
              <a:buChar char="•"/>
            </a:pPr>
            <a:r>
              <a:rPr lang="en-US" sz="1400" dirty="0"/>
              <a:t>Capstone Class.</a:t>
            </a:r>
          </a:p>
          <a:p>
            <a:pPr marL="55563"/>
            <a:endParaRPr lang="en-US" sz="1200" dirty="0"/>
          </a:p>
        </p:txBody>
      </p:sp>
      <p:sp>
        <p:nvSpPr>
          <p:cNvPr id="42" name="Rectangle 41">
            <a:extLst>
              <a:ext uri="{FF2B5EF4-FFF2-40B4-BE49-F238E27FC236}">
                <a16:creationId xmlns:a16="http://schemas.microsoft.com/office/drawing/2014/main" id="{5D7EFEF0-E9D9-471B-8F2C-F2C0ADD25D44}"/>
              </a:ext>
            </a:extLst>
          </p:cNvPr>
          <p:cNvSpPr/>
          <p:nvPr/>
        </p:nvSpPr>
        <p:spPr bwMode="auto">
          <a:xfrm>
            <a:off x="1155746" y="2627126"/>
            <a:ext cx="3668046" cy="1024425"/>
          </a:xfrm>
          <a:prstGeom prst="rect">
            <a:avLst/>
          </a:prstGeom>
          <a:solidFill>
            <a:schemeClr val="accent3"/>
          </a:solidFill>
          <a:ln w="127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3363" indent="-177800">
              <a:buFont typeface="Arial" panose="020B0604020202020204" pitchFamily="34" charset="0"/>
              <a:buChar char="•"/>
            </a:pPr>
            <a:r>
              <a:rPr lang="en-US" sz="1400" dirty="0"/>
              <a:t>Collection/Visualization of Sustainment Data.</a:t>
            </a:r>
          </a:p>
          <a:p>
            <a:pPr marL="233363" indent="-177800">
              <a:buFont typeface="Arial" panose="020B0604020202020204" pitchFamily="34" charset="0"/>
              <a:buChar char="•"/>
            </a:pPr>
            <a:r>
              <a:rPr lang="en-US" sz="1400" dirty="0"/>
              <a:t>Application/Report Development.</a:t>
            </a:r>
          </a:p>
          <a:p>
            <a:pPr marL="233363" indent="-177800">
              <a:buFont typeface="Arial" panose="020B0604020202020204" pitchFamily="34" charset="0"/>
              <a:buChar char="•"/>
            </a:pPr>
            <a:r>
              <a:rPr lang="en-US" sz="1400" dirty="0"/>
              <a:t>Capstone Class.</a:t>
            </a:r>
          </a:p>
          <a:p>
            <a:pPr marL="55563"/>
            <a:endParaRPr lang="en-US" sz="1200" dirty="0"/>
          </a:p>
        </p:txBody>
      </p:sp>
      <p:sp>
        <p:nvSpPr>
          <p:cNvPr id="70" name="Rectangle 69"/>
          <p:cNvSpPr/>
          <p:nvPr/>
        </p:nvSpPr>
        <p:spPr bwMode="auto">
          <a:xfrm>
            <a:off x="2014794" y="5367341"/>
            <a:ext cx="2808998" cy="966823"/>
          </a:xfrm>
          <a:prstGeom prst="rect">
            <a:avLst/>
          </a:prstGeom>
          <a:solidFill>
            <a:schemeClr val="accent3"/>
          </a:solidFill>
          <a:ln w="127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3363" indent="-177800">
              <a:buFont typeface="Arial" panose="020B0604020202020204" pitchFamily="34" charset="0"/>
              <a:buChar char="•"/>
            </a:pPr>
            <a:r>
              <a:rPr lang="en-US" sz="1400" dirty="0"/>
              <a:t>CTC-IS Data Analysis.</a:t>
            </a:r>
          </a:p>
          <a:p>
            <a:pPr marL="233363" indent="-177800">
              <a:buFont typeface="Arial" panose="020B0604020202020204" pitchFamily="34" charset="0"/>
              <a:buChar char="•"/>
            </a:pPr>
            <a:r>
              <a:rPr lang="en-US" sz="1400" dirty="0" err="1"/>
              <a:t>WebTAS</a:t>
            </a:r>
            <a:r>
              <a:rPr lang="en-US" sz="1400" dirty="0"/>
              <a:t> Data Analysis.</a:t>
            </a:r>
          </a:p>
          <a:p>
            <a:pPr marL="233363" indent="-177800">
              <a:buFont typeface="Arial" panose="020B0604020202020204" pitchFamily="34" charset="0"/>
              <a:buChar char="•"/>
            </a:pPr>
            <a:r>
              <a:rPr lang="en-US" sz="1400" dirty="0"/>
              <a:t>Gain understanding of NTC data as applicable to PC analysis.</a:t>
            </a:r>
          </a:p>
          <a:p>
            <a:pPr marL="233363" indent="-177800">
              <a:buFont typeface="Arial" panose="020B0604020202020204" pitchFamily="34" charset="0"/>
              <a:buChar char="•"/>
            </a:pPr>
            <a:endParaRPr lang="en-US" sz="1400" dirty="0"/>
          </a:p>
        </p:txBody>
      </p:sp>
      <p:sp>
        <p:nvSpPr>
          <p:cNvPr id="43" name="Rectangle 42">
            <a:extLst>
              <a:ext uri="{FF2B5EF4-FFF2-40B4-BE49-F238E27FC236}">
                <a16:creationId xmlns:a16="http://schemas.microsoft.com/office/drawing/2014/main" id="{C4D4E4FF-11E4-4726-9981-4E9279749BC1}"/>
              </a:ext>
            </a:extLst>
          </p:cNvPr>
          <p:cNvSpPr/>
          <p:nvPr/>
        </p:nvSpPr>
        <p:spPr bwMode="auto">
          <a:xfrm>
            <a:off x="1731910" y="3988496"/>
            <a:ext cx="3091882" cy="1024425"/>
          </a:xfrm>
          <a:prstGeom prst="rect">
            <a:avLst/>
          </a:prstGeom>
          <a:solidFill>
            <a:schemeClr val="accent3"/>
          </a:solidFill>
          <a:ln w="127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3363" indent="-177800">
              <a:buFont typeface="Arial" panose="020B0604020202020204" pitchFamily="34" charset="0"/>
              <a:buChar char="•"/>
            </a:pPr>
            <a:r>
              <a:rPr lang="en-US" sz="1400" dirty="0"/>
              <a:t>Analysis of Historic Rotations.</a:t>
            </a:r>
          </a:p>
          <a:p>
            <a:pPr marL="233363" indent="-177800">
              <a:buFont typeface="Arial" panose="020B0604020202020204" pitchFamily="34" charset="0"/>
              <a:buChar char="•"/>
            </a:pPr>
            <a:r>
              <a:rPr lang="en-US" sz="1400" dirty="0"/>
              <a:t>Establishment of Baseline success metrics.</a:t>
            </a:r>
          </a:p>
          <a:p>
            <a:pPr marL="233363" indent="-177800">
              <a:buFont typeface="Arial" panose="020B0604020202020204" pitchFamily="34" charset="0"/>
              <a:buChar char="•"/>
            </a:pPr>
            <a:r>
              <a:rPr lang="en-US" sz="1400" dirty="0"/>
              <a:t>Predictive Analytics.</a:t>
            </a:r>
          </a:p>
          <a:p>
            <a:pPr marL="233363" indent="-177800">
              <a:buFont typeface="Arial" panose="020B0604020202020204" pitchFamily="34" charset="0"/>
              <a:buChar char="•"/>
            </a:pPr>
            <a:endParaRPr lang="en-US" sz="1400" dirty="0"/>
          </a:p>
          <a:p>
            <a:pPr marL="55563"/>
            <a:endParaRPr lang="en-US" sz="1200" dirty="0"/>
          </a:p>
        </p:txBody>
      </p:sp>
      <p:sp>
        <p:nvSpPr>
          <p:cNvPr id="5" name="TextBox 4">
            <a:extLst>
              <a:ext uri="{FF2B5EF4-FFF2-40B4-BE49-F238E27FC236}">
                <a16:creationId xmlns:a16="http://schemas.microsoft.com/office/drawing/2014/main" id="{790E585E-BD81-4537-A9E9-1F5910114571}"/>
              </a:ext>
            </a:extLst>
          </p:cNvPr>
          <p:cNvSpPr txBox="1"/>
          <p:nvPr/>
        </p:nvSpPr>
        <p:spPr>
          <a:xfrm>
            <a:off x="5933660" y="824062"/>
            <a:ext cx="6249874" cy="2954655"/>
          </a:xfrm>
          <a:prstGeom prst="rect">
            <a:avLst/>
          </a:prstGeom>
          <a:noFill/>
        </p:spPr>
        <p:txBody>
          <a:bodyPr wrap="square" rtlCol="0">
            <a:spAutoFit/>
          </a:bodyPr>
          <a:lstStyle/>
          <a:p>
            <a:pPr algn="ctr"/>
            <a:r>
              <a:rPr lang="en-US" sz="1600" b="1" u="sng" dirty="0"/>
              <a:t>Data Sources: </a:t>
            </a:r>
          </a:p>
          <a:p>
            <a:pPr algn="ctr"/>
            <a:r>
              <a:rPr lang="en-US" sz="1400" b="1" dirty="0"/>
              <a:t>Both Logistics and Fires:</a:t>
            </a:r>
          </a:p>
          <a:p>
            <a:pPr marL="119063" indent="-119063">
              <a:buFont typeface="Arial" panose="020B0604020202020204" pitchFamily="34" charset="0"/>
              <a:buChar char="•"/>
            </a:pPr>
            <a:r>
              <a:rPr lang="en-US" sz="1200" dirty="0"/>
              <a:t>Combat Training Center Information System (CTC-IS): location and engagement data.</a:t>
            </a:r>
          </a:p>
          <a:p>
            <a:pPr marL="119063" indent="-119063">
              <a:buFont typeface="Arial" panose="020B0604020202020204" pitchFamily="34" charset="0"/>
              <a:buChar char="•"/>
            </a:pPr>
            <a:r>
              <a:rPr lang="en-US" sz="1200" dirty="0"/>
              <a:t>Web-Enabled Timeline Analysis System (</a:t>
            </a:r>
            <a:r>
              <a:rPr lang="en-US" sz="1200" dirty="0" err="1"/>
              <a:t>WebTAS</a:t>
            </a:r>
            <a:r>
              <a:rPr lang="en-US" sz="1200" dirty="0"/>
              <a:t>): Event descriptions / context data.</a:t>
            </a:r>
          </a:p>
          <a:p>
            <a:pPr marL="119063" indent="-119063" algn="ctr"/>
            <a:endParaRPr lang="en-US" sz="800" dirty="0"/>
          </a:p>
          <a:p>
            <a:pPr marL="119063" indent="-119063" algn="ctr"/>
            <a:r>
              <a:rPr lang="en-US" sz="1400" b="1" dirty="0"/>
              <a:t>Logistics:</a:t>
            </a:r>
            <a:endParaRPr lang="en-US" sz="1100" b="1" dirty="0"/>
          </a:p>
          <a:p>
            <a:pPr marL="119063" indent="-119063">
              <a:buFont typeface="Arial" panose="020B0604020202020204" pitchFamily="34" charset="0"/>
              <a:buChar char="•"/>
            </a:pPr>
            <a:r>
              <a:rPr lang="en-US" sz="1200" dirty="0"/>
              <a:t>Equipment Situation (EQUIPSIT): What a unit owns</a:t>
            </a:r>
          </a:p>
          <a:p>
            <a:pPr marL="119063" indent="-119063">
              <a:buFont typeface="Arial" panose="020B0604020202020204" pitchFamily="34" charset="0"/>
              <a:buChar char="•"/>
            </a:pPr>
            <a:r>
              <a:rPr lang="en-US" sz="1200" dirty="0"/>
              <a:t>Unit Deployment List (UDL): What a unit brings to NTC.</a:t>
            </a:r>
          </a:p>
          <a:p>
            <a:pPr marL="119063" indent="-119063">
              <a:buFont typeface="Arial" panose="020B0604020202020204" pitchFamily="34" charset="0"/>
              <a:buChar char="•"/>
            </a:pPr>
            <a:r>
              <a:rPr lang="en-US" sz="1200" dirty="0"/>
              <a:t>Pre-Position List (PREPO): What a unit signs for at NTC.</a:t>
            </a:r>
          </a:p>
          <a:p>
            <a:pPr marL="119063" indent="-119063">
              <a:buFont typeface="Arial" panose="020B0604020202020204" pitchFamily="34" charset="0"/>
              <a:buChar char="•"/>
            </a:pPr>
            <a:r>
              <a:rPr lang="en-US" sz="1200" dirty="0"/>
              <a:t>Equipment Status Report (ESR): What equipment is broken on a given day.</a:t>
            </a:r>
          </a:p>
          <a:p>
            <a:pPr marL="285750" indent="-285750">
              <a:buFont typeface="Arial" panose="020B0604020202020204" pitchFamily="34" charset="0"/>
              <a:buChar char="•"/>
            </a:pPr>
            <a:endParaRPr lang="en-US" sz="1000" dirty="0"/>
          </a:p>
          <a:p>
            <a:pPr marL="119063" indent="-119063" algn="ctr"/>
            <a:r>
              <a:rPr lang="en-US" sz="1400" b="1" dirty="0"/>
              <a:t>Fires:</a:t>
            </a:r>
          </a:p>
          <a:p>
            <a:pPr marL="119063" indent="-119063">
              <a:buFont typeface="Arial" panose="020B0604020202020204" pitchFamily="34" charset="0"/>
              <a:buChar char="•"/>
            </a:pPr>
            <a:r>
              <a:rPr lang="en-US" sz="1200" dirty="0"/>
              <a:t>Fire Mission Logs: Data for each fire mission</a:t>
            </a:r>
          </a:p>
          <a:p>
            <a:pPr marL="119063" indent="-119063">
              <a:buFont typeface="Arial" panose="020B0604020202020204" pitchFamily="34" charset="0"/>
              <a:buChar char="•"/>
            </a:pPr>
            <a:r>
              <a:rPr lang="en-US" sz="1200" dirty="0"/>
              <a:t>Emplacement Data: Observer, gun, and target locations</a:t>
            </a:r>
          </a:p>
          <a:p>
            <a:pPr marL="119063" indent="-119063">
              <a:buFont typeface="Arial" panose="020B0604020202020204" pitchFamily="34" charset="0"/>
              <a:buChar char="•"/>
            </a:pPr>
            <a:r>
              <a:rPr lang="en-US" sz="1200" dirty="0"/>
              <a:t>Timing Data: Processing times for fire missions</a:t>
            </a:r>
            <a:endParaRPr lang="en-US" sz="1400" dirty="0"/>
          </a:p>
        </p:txBody>
      </p:sp>
      <p:sp>
        <p:nvSpPr>
          <p:cNvPr id="54" name="TextBox 53">
            <a:extLst>
              <a:ext uri="{FF2B5EF4-FFF2-40B4-BE49-F238E27FC236}">
                <a16:creationId xmlns:a16="http://schemas.microsoft.com/office/drawing/2014/main" id="{9BE81010-AE73-42DD-86AB-45E261E3D786}"/>
              </a:ext>
            </a:extLst>
          </p:cNvPr>
          <p:cNvSpPr txBox="1"/>
          <p:nvPr/>
        </p:nvSpPr>
        <p:spPr>
          <a:xfrm>
            <a:off x="5772794" y="3904286"/>
            <a:ext cx="6410740" cy="369332"/>
          </a:xfrm>
          <a:prstGeom prst="rect">
            <a:avLst/>
          </a:prstGeom>
          <a:noFill/>
        </p:spPr>
        <p:txBody>
          <a:bodyPr wrap="square">
            <a:spAutoFit/>
          </a:bodyPr>
          <a:lstStyle/>
          <a:p>
            <a:r>
              <a:rPr lang="en-US" b="1" u="sng" dirty="0"/>
              <a:t>Integration with Army Software Factory Web Application</a:t>
            </a:r>
          </a:p>
        </p:txBody>
      </p:sp>
      <p:pic>
        <p:nvPicPr>
          <p:cNvPr id="21" name="Picture 20">
            <a:extLst>
              <a:ext uri="{FF2B5EF4-FFF2-40B4-BE49-F238E27FC236}">
                <a16:creationId xmlns:a16="http://schemas.microsoft.com/office/drawing/2014/main" id="{853AFF51-EB56-4299-B4AD-B729C5253D52}"/>
              </a:ext>
            </a:extLst>
          </p:cNvPr>
          <p:cNvPicPr>
            <a:picLocks noChangeAspect="1"/>
          </p:cNvPicPr>
          <p:nvPr/>
        </p:nvPicPr>
        <p:blipFill>
          <a:blip r:embed="rId2"/>
          <a:stretch>
            <a:fillRect/>
          </a:stretch>
        </p:blipFill>
        <p:spPr>
          <a:xfrm>
            <a:off x="6305897" y="4300230"/>
            <a:ext cx="5344533" cy="2440295"/>
          </a:xfrm>
          <a:prstGeom prst="rect">
            <a:avLst/>
          </a:prstGeom>
        </p:spPr>
      </p:pic>
    </p:spTree>
    <p:extLst>
      <p:ext uri="{BB962C8B-B14F-4D97-AF65-F5344CB8AC3E}">
        <p14:creationId xmlns:p14="http://schemas.microsoft.com/office/powerpoint/2010/main" val="996268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E49B3416-614B-46F3-8EBD-EC9CEFD22D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7" name="Picture 6" descr="A picture containing text, sign, arch&#10;&#10;Description automatically generated">
            <a:extLst>
              <a:ext uri="{FF2B5EF4-FFF2-40B4-BE49-F238E27FC236}">
                <a16:creationId xmlns:a16="http://schemas.microsoft.com/office/drawing/2014/main" id="{CCDE0304-3037-442F-8EC1-227641127E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8" name="Picture 7">
            <a:extLst>
              <a:ext uri="{FF2B5EF4-FFF2-40B4-BE49-F238E27FC236}">
                <a16:creationId xmlns:a16="http://schemas.microsoft.com/office/drawing/2014/main" id="{3432994F-86F6-4DEB-889F-27252A6A1ADF}"/>
              </a:ext>
            </a:extLst>
          </p:cNvPr>
          <p:cNvPicPr>
            <a:picLocks noChangeAspect="1"/>
          </p:cNvPicPr>
          <p:nvPr/>
        </p:nvPicPr>
        <p:blipFill>
          <a:blip r:embed="rId7"/>
          <a:stretch>
            <a:fillRect/>
          </a:stretch>
        </p:blipFill>
        <p:spPr>
          <a:xfrm>
            <a:off x="70547" y="116277"/>
            <a:ext cx="1654081" cy="1138473"/>
          </a:xfrm>
          <a:prstGeom prst="rect">
            <a:avLst/>
          </a:prstGeom>
        </p:spPr>
      </p:pic>
      <p:sp>
        <p:nvSpPr>
          <p:cNvPr id="9" name="Rectangle 8">
            <a:extLst>
              <a:ext uri="{FF2B5EF4-FFF2-40B4-BE49-F238E27FC236}">
                <a16:creationId xmlns:a16="http://schemas.microsoft.com/office/drawing/2014/main" id="{45938FED-1E1B-439A-ABDC-031C4FAB85FC}"/>
              </a:ext>
            </a:extLst>
          </p:cNvPr>
          <p:cNvSpPr/>
          <p:nvPr/>
        </p:nvSpPr>
        <p:spPr bwMode="auto">
          <a:xfrm>
            <a:off x="10356977" y="5921869"/>
            <a:ext cx="1745225" cy="759217"/>
          </a:xfrm>
          <a:prstGeom prst="rect">
            <a:avLst/>
          </a:prstGeom>
          <a:solidFill>
            <a:srgbClr val="A0C0A0"/>
          </a:solidFill>
          <a:ln w="12700" cap="flat" cmpd="sng" algn="ctr">
            <a:solidFill>
              <a:schemeClr val="accent1"/>
            </a:solidFill>
            <a:prstDash val="solid"/>
            <a:round/>
            <a:headEnd type="none" w="med" len="med"/>
            <a:tailEnd type="none" w="med" len="med"/>
          </a:ln>
          <a:effectLst/>
        </p:spPr>
        <p:txBody>
          <a:bodyPr vert="horz" wrap="none" lIns="47626" tIns="23813" rIns="47626" bIns="23813" numCol="1" rtlCol="0" anchor="ctr" anchorCtr="0" compatLnSpc="1">
            <a:prstTxWarp prst="textNoShape">
              <a:avLst/>
            </a:prstTxWarp>
          </a:bodyPr>
          <a:lstStyle/>
          <a:p>
            <a:pPr marL="0" marR="0" lvl="0" indent="0" algn="ctr" defTabSz="4762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TRAC POC2</a:t>
            </a:r>
          </a:p>
          <a:p>
            <a:pPr marL="0" marR="0" lvl="0" indent="0" algn="ctr" defTabSz="4762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MAJ Charlie Timm</a:t>
            </a:r>
          </a:p>
          <a:p>
            <a:pPr marL="0" marR="0" lvl="0" indent="0" algn="ctr" defTabSz="4762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charles.timm@nps.edu</a:t>
            </a:r>
          </a:p>
          <a:p>
            <a:pPr marL="0" marR="0" lvl="0" indent="0" algn="ctr" defTabSz="4762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(831) 656-7580</a:t>
            </a:r>
          </a:p>
        </p:txBody>
      </p:sp>
      <p:sp>
        <p:nvSpPr>
          <p:cNvPr id="11" name="Title 5">
            <a:extLst>
              <a:ext uri="{FF2B5EF4-FFF2-40B4-BE49-F238E27FC236}">
                <a16:creationId xmlns:a16="http://schemas.microsoft.com/office/drawing/2014/main" id="{5F02950B-9371-4372-9E26-C9468F1E69B4}"/>
              </a:ext>
            </a:extLst>
          </p:cNvPr>
          <p:cNvSpPr txBox="1">
            <a:spLocks/>
          </p:cNvSpPr>
          <p:nvPr/>
        </p:nvSpPr>
        <p:spPr bwMode="auto">
          <a:xfrm>
            <a:off x="1724628" y="42532"/>
            <a:ext cx="8230868" cy="1346810"/>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Virtual Reality Enhancement of Geospatial Intelligence Training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0" name="Rectangle 9">
            <a:extLst>
              <a:ext uri="{FF2B5EF4-FFF2-40B4-BE49-F238E27FC236}">
                <a16:creationId xmlns:a16="http://schemas.microsoft.com/office/drawing/2014/main" id="{0F4ABE70-7082-4416-B118-53F2AAEE7FA7}"/>
              </a:ext>
            </a:extLst>
          </p:cNvPr>
          <p:cNvSpPr/>
          <p:nvPr/>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C9CCC01E-4DB1-497B-986C-62A672DF4C40}"/>
              </a:ext>
            </a:extLst>
          </p:cNvPr>
          <p:cNvSpPr/>
          <p:nvPr/>
        </p:nvSpPr>
        <p:spPr>
          <a:xfrm rot="16200000">
            <a:off x="1236657" y="4062012"/>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F14A55A1-A670-406C-A3C8-252DD4967FBE}"/>
              </a:ext>
            </a:extLst>
          </p:cNvPr>
          <p:cNvSpPr/>
          <p:nvPr/>
        </p:nvSpPr>
        <p:spPr>
          <a:xfrm rot="16200000">
            <a:off x="5926144" y="4062012"/>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441783BD-2783-443C-A725-CCFBF6895821}"/>
              </a:ext>
            </a:extLst>
          </p:cNvPr>
          <p:cNvSpPr/>
          <p:nvPr/>
        </p:nvSpPr>
        <p:spPr>
          <a:xfrm>
            <a:off x="163733" y="4060020"/>
            <a:ext cx="338328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itle 5">
            <a:extLst>
              <a:ext uri="{FF2B5EF4-FFF2-40B4-BE49-F238E27FC236}">
                <a16:creationId xmlns:a16="http://schemas.microsoft.com/office/drawing/2014/main" id="{74129FDB-547B-40CB-843A-A0B5485B731A}"/>
              </a:ext>
            </a:extLst>
          </p:cNvPr>
          <p:cNvSpPr txBox="1">
            <a:spLocks/>
          </p:cNvSpPr>
          <p:nvPr/>
        </p:nvSpPr>
        <p:spPr bwMode="auto">
          <a:xfrm>
            <a:off x="18250" y="1466072"/>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Sponsors/Stakeholders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5F76884E-C67C-4A57-B182-D60A92546229}"/>
              </a:ext>
            </a:extLst>
          </p:cNvPr>
          <p:cNvGrpSpPr/>
          <p:nvPr/>
        </p:nvGrpSpPr>
        <p:grpSpPr>
          <a:xfrm>
            <a:off x="-14235" y="4205622"/>
            <a:ext cx="3826420" cy="2245615"/>
            <a:chOff x="-52303" y="1597345"/>
            <a:chExt cx="3826420" cy="2245615"/>
          </a:xfrm>
        </p:grpSpPr>
        <p:sp>
          <p:nvSpPr>
            <p:cNvPr id="22" name="Title 5">
              <a:extLst>
                <a:ext uri="{FF2B5EF4-FFF2-40B4-BE49-F238E27FC236}">
                  <a16:creationId xmlns:a16="http://schemas.microsoft.com/office/drawing/2014/main" id="{674A534B-C70C-400A-B980-297D856C8F02}"/>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Background</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5" name="TextBox 24">
              <a:extLst>
                <a:ext uri="{FF2B5EF4-FFF2-40B4-BE49-F238E27FC236}">
                  <a16:creationId xmlns:a16="http://schemas.microsoft.com/office/drawing/2014/main" id="{73E583DA-A84D-4287-B06F-B18B139C4857}"/>
                </a:ext>
              </a:extLst>
            </p:cNvPr>
            <p:cNvSpPr txBox="1"/>
            <p:nvPr/>
          </p:nvSpPr>
          <p:spPr>
            <a:xfrm>
              <a:off x="45720" y="1811635"/>
              <a:ext cx="3728397" cy="203132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35G (Geospatial Intelligence Specialists) are a crucial component of providing Army battlefield commanders with real-time visual intelligence of enemy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Armored tactical vehicle identification is a task that all Soldiers must complete, regardless of MOS.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5" name="Title 5">
            <a:extLst>
              <a:ext uri="{FF2B5EF4-FFF2-40B4-BE49-F238E27FC236}">
                <a16:creationId xmlns:a16="http://schemas.microsoft.com/office/drawing/2014/main" id="{DD7743EA-A340-4538-8C49-8963286A0C7A}"/>
              </a:ext>
            </a:extLst>
          </p:cNvPr>
          <p:cNvSpPr txBox="1">
            <a:spLocks/>
          </p:cNvSpPr>
          <p:nvPr/>
        </p:nvSpPr>
        <p:spPr bwMode="auto">
          <a:xfrm>
            <a:off x="3759882" y="2344205"/>
            <a:ext cx="4667222"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Methodology</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30" name="Picture 29">
            <a:extLst>
              <a:ext uri="{FF2B5EF4-FFF2-40B4-BE49-F238E27FC236}">
                <a16:creationId xmlns:a16="http://schemas.microsoft.com/office/drawing/2014/main" id="{40E9A7BA-8C84-4082-A92F-07ECB1ED4CB0}"/>
              </a:ext>
            </a:extLst>
          </p:cNvPr>
          <p:cNvPicPr>
            <a:picLocks noChangeAspect="1"/>
          </p:cNvPicPr>
          <p:nvPr/>
        </p:nvPicPr>
        <p:blipFill rotWithShape="1">
          <a:blip r:embed="rId8"/>
          <a:srcRect l="1" t="-1" r="993" b="653"/>
          <a:stretch/>
        </p:blipFill>
        <p:spPr>
          <a:xfrm>
            <a:off x="567325" y="2484948"/>
            <a:ext cx="2347325" cy="1503090"/>
          </a:xfrm>
          <a:prstGeom prst="rect">
            <a:avLst/>
          </a:prstGeom>
        </p:spPr>
      </p:pic>
      <p:sp>
        <p:nvSpPr>
          <p:cNvPr id="31" name="Oval 30">
            <a:extLst>
              <a:ext uri="{FF2B5EF4-FFF2-40B4-BE49-F238E27FC236}">
                <a16:creationId xmlns:a16="http://schemas.microsoft.com/office/drawing/2014/main" id="{ACE08334-9ED0-4B88-9BB8-7B294026D4B7}"/>
              </a:ext>
            </a:extLst>
          </p:cNvPr>
          <p:cNvSpPr/>
          <p:nvPr/>
        </p:nvSpPr>
        <p:spPr bwMode="auto">
          <a:xfrm>
            <a:off x="582589" y="3169381"/>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2" name="Oval 31">
            <a:extLst>
              <a:ext uri="{FF2B5EF4-FFF2-40B4-BE49-F238E27FC236}">
                <a16:creationId xmlns:a16="http://schemas.microsoft.com/office/drawing/2014/main" id="{FDEDF867-CAB0-4296-8676-9816CA1D0CD1}"/>
              </a:ext>
            </a:extLst>
          </p:cNvPr>
          <p:cNvSpPr/>
          <p:nvPr/>
        </p:nvSpPr>
        <p:spPr bwMode="auto">
          <a:xfrm>
            <a:off x="992780" y="3487796"/>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3" name="Oval 32">
            <a:extLst>
              <a:ext uri="{FF2B5EF4-FFF2-40B4-BE49-F238E27FC236}">
                <a16:creationId xmlns:a16="http://schemas.microsoft.com/office/drawing/2014/main" id="{36EC4D37-3C6C-420E-BF52-F0EBEE5F4CDB}"/>
              </a:ext>
            </a:extLst>
          </p:cNvPr>
          <p:cNvSpPr/>
          <p:nvPr/>
        </p:nvSpPr>
        <p:spPr bwMode="auto">
          <a:xfrm>
            <a:off x="1754738" y="3132664"/>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5" name="Oval 34">
            <a:extLst>
              <a:ext uri="{FF2B5EF4-FFF2-40B4-BE49-F238E27FC236}">
                <a16:creationId xmlns:a16="http://schemas.microsoft.com/office/drawing/2014/main" id="{ED385190-F274-474F-B7CA-6642D9D624B6}"/>
              </a:ext>
            </a:extLst>
          </p:cNvPr>
          <p:cNvSpPr/>
          <p:nvPr/>
        </p:nvSpPr>
        <p:spPr bwMode="auto">
          <a:xfrm>
            <a:off x="2602879" y="3066405"/>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9" name="TextBox 38">
            <a:extLst>
              <a:ext uri="{FF2B5EF4-FFF2-40B4-BE49-F238E27FC236}">
                <a16:creationId xmlns:a16="http://schemas.microsoft.com/office/drawing/2014/main" id="{B9EC14B4-0186-4592-95E7-7D9F774786F8}"/>
              </a:ext>
            </a:extLst>
          </p:cNvPr>
          <p:cNvSpPr txBox="1"/>
          <p:nvPr/>
        </p:nvSpPr>
        <p:spPr>
          <a:xfrm>
            <a:off x="754356" y="1750889"/>
            <a:ext cx="1165704"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ICOE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CAC-TIF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TRADOC</a:t>
            </a:r>
          </a:p>
        </p:txBody>
      </p:sp>
      <p:sp>
        <p:nvSpPr>
          <p:cNvPr id="41" name="TextBox 40">
            <a:extLst>
              <a:ext uri="{FF2B5EF4-FFF2-40B4-BE49-F238E27FC236}">
                <a16:creationId xmlns:a16="http://schemas.microsoft.com/office/drawing/2014/main" id="{E4765C5C-A6C6-47C4-9F57-45B8DCE0507E}"/>
              </a:ext>
            </a:extLst>
          </p:cNvPr>
          <p:cNvSpPr txBox="1"/>
          <p:nvPr/>
        </p:nvSpPr>
        <p:spPr>
          <a:xfrm>
            <a:off x="1747900" y="1750889"/>
            <a:ext cx="1226618" cy="830997"/>
          </a:xfrm>
          <a:prstGeom prst="rect">
            <a:avLst/>
          </a:prstGeom>
          <a:noFill/>
        </p:spPr>
        <p:txBody>
          <a:bodyPr wrap="non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AMSO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AFC / FCC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DIA</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7" name="Group 46">
            <a:extLst>
              <a:ext uri="{FF2B5EF4-FFF2-40B4-BE49-F238E27FC236}">
                <a16:creationId xmlns:a16="http://schemas.microsoft.com/office/drawing/2014/main" id="{545B60E7-37F2-4628-82B7-280A7821F0C0}"/>
              </a:ext>
            </a:extLst>
          </p:cNvPr>
          <p:cNvGrpSpPr/>
          <p:nvPr/>
        </p:nvGrpSpPr>
        <p:grpSpPr>
          <a:xfrm>
            <a:off x="4239786" y="1502525"/>
            <a:ext cx="3826420" cy="1168397"/>
            <a:chOff x="-52303" y="1597345"/>
            <a:chExt cx="3826420" cy="1168397"/>
          </a:xfrm>
        </p:grpSpPr>
        <p:sp>
          <p:nvSpPr>
            <p:cNvPr id="50" name="Title 5">
              <a:extLst>
                <a:ext uri="{FF2B5EF4-FFF2-40B4-BE49-F238E27FC236}">
                  <a16:creationId xmlns:a16="http://schemas.microsoft.com/office/drawing/2014/main" id="{F21EC964-4F9F-45EA-A04A-6A7910DC4A01}"/>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Techniques &amp; Methods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1" name="TextBox 50">
              <a:extLst>
                <a:ext uri="{FF2B5EF4-FFF2-40B4-BE49-F238E27FC236}">
                  <a16:creationId xmlns:a16="http://schemas.microsoft.com/office/drawing/2014/main" id="{D3DEBA12-D026-423F-80C3-BA66C16FE68E}"/>
                </a:ext>
              </a:extLst>
            </p:cNvPr>
            <p:cNvSpPr txBox="1"/>
            <p:nvPr/>
          </p:nvSpPr>
          <p:spPr>
            <a:xfrm>
              <a:off x="45720" y="1811635"/>
              <a:ext cx="3728397"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3D Gaming Based Technologies.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Virtual Reality Technology.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7" name="Oval 36">
            <a:extLst>
              <a:ext uri="{FF2B5EF4-FFF2-40B4-BE49-F238E27FC236}">
                <a16:creationId xmlns:a16="http://schemas.microsoft.com/office/drawing/2014/main" id="{B87D1DEB-2C11-4379-9A11-FF4EC4CE5524}"/>
              </a:ext>
            </a:extLst>
          </p:cNvPr>
          <p:cNvSpPr/>
          <p:nvPr/>
        </p:nvSpPr>
        <p:spPr bwMode="auto">
          <a:xfrm>
            <a:off x="1594905" y="3586148"/>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56" name="Group 55">
            <a:extLst>
              <a:ext uri="{FF2B5EF4-FFF2-40B4-BE49-F238E27FC236}">
                <a16:creationId xmlns:a16="http://schemas.microsoft.com/office/drawing/2014/main" id="{8BE24FC1-8E28-4407-BC2B-0FBDCB1936B2}"/>
              </a:ext>
            </a:extLst>
          </p:cNvPr>
          <p:cNvGrpSpPr/>
          <p:nvPr/>
        </p:nvGrpSpPr>
        <p:grpSpPr>
          <a:xfrm>
            <a:off x="8379817" y="1501479"/>
            <a:ext cx="3809102" cy="4090391"/>
            <a:chOff x="-52303" y="1597345"/>
            <a:chExt cx="3809102" cy="4090391"/>
          </a:xfrm>
        </p:grpSpPr>
        <p:sp>
          <p:nvSpPr>
            <p:cNvPr id="57" name="Title 5">
              <a:extLst>
                <a:ext uri="{FF2B5EF4-FFF2-40B4-BE49-F238E27FC236}">
                  <a16:creationId xmlns:a16="http://schemas.microsoft.com/office/drawing/2014/main" id="{3A4972C2-59EA-4BCB-8FEE-2EAD7FB248B3}"/>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Thesis Topics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8" name="TextBox 57">
              <a:extLst>
                <a:ext uri="{FF2B5EF4-FFF2-40B4-BE49-F238E27FC236}">
                  <a16:creationId xmlns:a16="http://schemas.microsoft.com/office/drawing/2014/main" id="{6772D108-506C-49F6-B880-BB568BC9ED28}"/>
                </a:ext>
              </a:extLst>
            </p:cNvPr>
            <p:cNvSpPr txBox="1"/>
            <p:nvPr/>
          </p:nvSpPr>
          <p:spPr>
            <a:xfrm>
              <a:off x="28402" y="1932862"/>
              <a:ext cx="3728397" cy="375487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What is the appropriate methodology to introduce new technology into existing programs of instruction?</a:t>
              </a:r>
              <a:endParaRPr kumimoji="0" lang="en-US" sz="1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How does employment of VR/3D gaming technologies affect additional AIT or Officer Basic Course programs (i.e., Forward Observer, Cavalry Scout, Aviator, </a:t>
              </a:r>
              <a:r>
                <a:rPr kumimoji="0" lang="en-US" sz="1400" b="0" i="0" u="none" strike="noStrike" kern="1200" cap="none" spc="0" normalizeH="0" baseline="0" noProof="0" dirty="0" err="1">
                  <a:ln>
                    <a:noFill/>
                  </a:ln>
                  <a:solidFill>
                    <a:prstClr val="black"/>
                  </a:solidFill>
                  <a:effectLst/>
                  <a:uLnTx/>
                  <a:uFillTx/>
                  <a:latin typeface="Arial"/>
                  <a:ea typeface="+mn-ea"/>
                  <a:cs typeface="Arial"/>
                </a:rPr>
                <a:t>etc</a:t>
              </a:r>
              <a:r>
                <a:rPr kumimoji="0" lang="en-US" sz="1400" b="0" i="0" u="none" strike="noStrike" kern="1200" cap="none" spc="0" normalizeH="0" baseline="0" noProof="0" dirty="0">
                  <a:ln>
                    <a:noFill/>
                  </a:ln>
                  <a:solidFill>
                    <a:prstClr val="black"/>
                  </a:solidFill>
                  <a:effectLst/>
                  <a:uLnTx/>
                  <a:uFillTx/>
                  <a:latin typeface="Arial"/>
                  <a:ea typeface="+mn-ea"/>
                  <a:cs typeface="Arial"/>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Can Unity Analytics be incorporated to better understand key learning metrics for trainees (i.e., time of retinal focus on targets, controller manipulation of environment metrics, </a:t>
              </a:r>
              <a:r>
                <a:rPr kumimoji="0" lang="en-US" sz="1400" b="0" i="0" u="none" strike="noStrike" kern="1200" cap="none" spc="0" normalizeH="0" baseline="0" noProof="0" dirty="0" err="1">
                  <a:ln>
                    <a:noFill/>
                  </a:ln>
                  <a:solidFill>
                    <a:prstClr val="black"/>
                  </a:solidFill>
                  <a:effectLst/>
                  <a:uLnTx/>
                  <a:uFillTx/>
                  <a:latin typeface="Arial"/>
                  <a:ea typeface="+mn-ea"/>
                  <a:cs typeface="Arial"/>
                </a:rPr>
                <a:t>etc</a:t>
              </a:r>
              <a:r>
                <a:rPr kumimoji="0" lang="en-US" sz="1400" b="0" i="0" u="none" strike="noStrike" kern="1200" cap="none" spc="0" normalizeH="0" baseline="0" noProof="0" dirty="0">
                  <a:ln>
                    <a:noFill/>
                  </a:ln>
                  <a:solidFill>
                    <a:prstClr val="black"/>
                  </a:solidFill>
                  <a:effectLst/>
                  <a:uLnTx/>
                  <a:uFillTx/>
                  <a:latin typeface="Arial"/>
                  <a:ea typeface="+mn-ea"/>
                  <a:cs typeface="Arial"/>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Given the lack of a detailed data collection plan for ICOE, what is a sustainable Data Strategy to inform future testing?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2" name="Rectangle 41">
            <a:extLst>
              <a:ext uri="{FF2B5EF4-FFF2-40B4-BE49-F238E27FC236}">
                <a16:creationId xmlns:a16="http://schemas.microsoft.com/office/drawing/2014/main" id="{1223B357-B33A-483D-88F0-2C3B1E2F0DEB}"/>
              </a:ext>
            </a:extLst>
          </p:cNvPr>
          <p:cNvSpPr/>
          <p:nvPr/>
        </p:nvSpPr>
        <p:spPr bwMode="auto">
          <a:xfrm>
            <a:off x="8551736" y="5924201"/>
            <a:ext cx="1744014" cy="759217"/>
          </a:xfrm>
          <a:prstGeom prst="rect">
            <a:avLst/>
          </a:prstGeom>
          <a:solidFill>
            <a:srgbClr val="A0C0A0"/>
          </a:solidFill>
          <a:ln w="12700" cap="flat" cmpd="sng" algn="ctr">
            <a:solidFill>
              <a:schemeClr val="accent1"/>
            </a:solidFill>
            <a:prstDash val="solid"/>
            <a:round/>
            <a:headEnd type="none" w="med" len="med"/>
            <a:tailEnd type="none" w="med" len="med"/>
          </a:ln>
          <a:effectLst/>
        </p:spPr>
        <p:txBody>
          <a:bodyPr vert="horz" wrap="none" lIns="47626" tIns="23813" rIns="47626" bIns="23813" numCol="1" rtlCol="0" anchor="ctr" anchorCtr="0" compatLnSpc="1">
            <a:prstTxWarp prst="textNoShape">
              <a:avLst/>
            </a:prstTxWarp>
          </a:bodyPr>
          <a:lstStyle/>
          <a:p>
            <a:pPr marL="0" marR="0" lvl="0" indent="0" algn="ctr" defTabSz="4762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TRAC POC1</a:t>
            </a:r>
          </a:p>
          <a:p>
            <a:pPr marL="0" marR="0" lvl="0" indent="0" algn="ctr" defTabSz="4762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MAJ Myles Durkin</a:t>
            </a:r>
          </a:p>
          <a:p>
            <a:pPr marL="0" marR="0" lvl="0" indent="0" algn="ctr" defTabSz="4762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myles.durkin@nps.edu</a:t>
            </a:r>
          </a:p>
          <a:p>
            <a:pPr marL="0" marR="0" lvl="0" indent="0" algn="ctr" defTabSz="4762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(831) 656-7575</a:t>
            </a:r>
          </a:p>
        </p:txBody>
      </p:sp>
      <p:pic>
        <p:nvPicPr>
          <p:cNvPr id="3" name="Picture 2">
            <a:extLst>
              <a:ext uri="{FF2B5EF4-FFF2-40B4-BE49-F238E27FC236}">
                <a16:creationId xmlns:a16="http://schemas.microsoft.com/office/drawing/2014/main" id="{63A05AE2-7823-43EA-9F8F-8150CFAB6EA5}"/>
              </a:ext>
            </a:extLst>
          </p:cNvPr>
          <p:cNvPicPr>
            <a:picLocks noChangeAspect="1"/>
          </p:cNvPicPr>
          <p:nvPr/>
        </p:nvPicPr>
        <p:blipFill>
          <a:blip r:embed="rId9"/>
          <a:stretch>
            <a:fillRect/>
          </a:stretch>
        </p:blipFill>
        <p:spPr>
          <a:xfrm>
            <a:off x="3955501" y="2639509"/>
            <a:ext cx="4355070" cy="2236995"/>
          </a:xfrm>
          <a:prstGeom prst="rect">
            <a:avLst/>
          </a:prstGeom>
        </p:spPr>
      </p:pic>
      <p:pic>
        <p:nvPicPr>
          <p:cNvPr id="1026" name="Picture 2" descr="File:Unity Technologies logo.svg - Wikimedia Commons">
            <a:extLst>
              <a:ext uri="{FF2B5EF4-FFF2-40B4-BE49-F238E27FC236}">
                <a16:creationId xmlns:a16="http://schemas.microsoft.com/office/drawing/2014/main" id="{4A921D00-D8FB-44F2-AA4B-D79CEBC0313F}"/>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4246668" y="5215863"/>
            <a:ext cx="1327461" cy="4827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EAC260-5901-4E12-BDDA-FC115D6DF85E}"/>
              </a:ext>
            </a:extLst>
          </p:cNvPr>
          <p:cNvPicPr>
            <a:picLocks noChangeAspect="1"/>
          </p:cNvPicPr>
          <p:nvPr/>
        </p:nvPicPr>
        <p:blipFill>
          <a:blip r:embed="rId11"/>
          <a:stretch>
            <a:fillRect/>
          </a:stretch>
        </p:blipFill>
        <p:spPr>
          <a:xfrm>
            <a:off x="4050271" y="5848445"/>
            <a:ext cx="1720257" cy="751027"/>
          </a:xfrm>
          <a:prstGeom prst="rect">
            <a:avLst/>
          </a:prstGeom>
        </p:spPr>
      </p:pic>
      <p:sp>
        <p:nvSpPr>
          <p:cNvPr id="44" name="Oval 43">
            <a:extLst>
              <a:ext uri="{FF2B5EF4-FFF2-40B4-BE49-F238E27FC236}">
                <a16:creationId xmlns:a16="http://schemas.microsoft.com/office/drawing/2014/main" id="{D84CF241-4823-4B74-A630-8DA5FB1565C7}"/>
              </a:ext>
            </a:extLst>
          </p:cNvPr>
          <p:cNvSpPr/>
          <p:nvPr/>
        </p:nvSpPr>
        <p:spPr bwMode="auto">
          <a:xfrm>
            <a:off x="2581107" y="3189777"/>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pic>
        <p:nvPicPr>
          <p:cNvPr id="13" name="Screen Recording 12">
            <a:hlinkClick r:id="" action="ppaction://media"/>
            <a:extLst>
              <a:ext uri="{FF2B5EF4-FFF2-40B4-BE49-F238E27FC236}">
                <a16:creationId xmlns:a16="http://schemas.microsoft.com/office/drawing/2014/main" id="{10AB0179-F59A-4E04-8BDD-7F388BCAA32B}"/>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899069" y="5215863"/>
            <a:ext cx="2390274" cy="1265164"/>
          </a:xfrm>
          <a:prstGeom prst="rect">
            <a:avLst/>
          </a:prstGeom>
        </p:spPr>
      </p:pic>
    </p:spTree>
    <p:extLst>
      <p:ext uri="{BB962C8B-B14F-4D97-AF65-F5344CB8AC3E}">
        <p14:creationId xmlns:p14="http://schemas.microsoft.com/office/powerpoint/2010/main" val="415470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5107591" y="4438131"/>
            <a:ext cx="1970468" cy="759216"/>
          </a:xfrm>
          <a:prstGeom prst="rect">
            <a:avLst/>
          </a:prstGeom>
          <a:solidFill>
            <a:srgbClr val="A0C0A0"/>
          </a:solidFill>
          <a:ln w="12700" cap="flat" cmpd="sng" algn="ctr">
            <a:solidFill>
              <a:schemeClr val="tx1"/>
            </a:solidFill>
            <a:prstDash val="solid"/>
            <a:round/>
            <a:headEnd type="none" w="med" len="med"/>
            <a:tailEnd type="none" w="med" len="med"/>
          </a:ln>
          <a:effectLst/>
        </p:spPr>
        <p:txBody>
          <a:bodyPr vert="horz" wrap="none" lIns="47626" tIns="23813" rIns="47626" bIns="23813" numCol="1" rtlCol="0" anchor="ctr" anchorCtr="0" compatLnSpc="1">
            <a:prstTxWarp prst="textNoShape">
              <a:avLst/>
            </a:prstTxWarp>
          </a:bodyPr>
          <a:lstStyle/>
          <a:p>
            <a:pPr marL="0" marR="0" lvl="0" indent="0" algn="ctr" defTabSz="47622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Admin Support</a:t>
            </a:r>
          </a:p>
          <a:p>
            <a:pPr marL="0" marR="0" lvl="0" indent="0" algn="ctr" defTabSz="47622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Ms. Sandra Lackey</a:t>
            </a:r>
          </a:p>
          <a:p>
            <a:pPr marL="0" marR="0" lvl="0" indent="0" algn="ctr" defTabSz="47622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sdlackey@nps.edu</a:t>
            </a:r>
          </a:p>
          <a:p>
            <a:pPr marL="0" marR="0" lvl="0" indent="0" algn="ctr" defTabSz="47622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(831) 656-3086</a:t>
            </a:r>
          </a:p>
        </p:txBody>
      </p:sp>
      <p:sp>
        <p:nvSpPr>
          <p:cNvPr id="36" name="Rectangle 35"/>
          <p:cNvSpPr/>
          <p:nvPr/>
        </p:nvSpPr>
        <p:spPr bwMode="auto">
          <a:xfrm>
            <a:off x="7355790" y="4438131"/>
            <a:ext cx="1970468" cy="759216"/>
          </a:xfrm>
          <a:prstGeom prst="rect">
            <a:avLst/>
          </a:prstGeom>
          <a:solidFill>
            <a:srgbClr val="A0C0A0"/>
          </a:solidFill>
          <a:ln w="12700" cap="flat" cmpd="sng" algn="ctr">
            <a:solidFill>
              <a:schemeClr val="tx1"/>
            </a:solidFill>
            <a:prstDash val="solid"/>
            <a:round/>
            <a:headEnd type="none" w="med" len="med"/>
            <a:tailEnd type="none" w="med" len="med"/>
          </a:ln>
          <a:effectLst/>
        </p:spPr>
        <p:txBody>
          <a:bodyPr vert="horz" wrap="none" lIns="47626" tIns="23813" rIns="47626" bIns="23813" numCol="1" rtlCol="0" anchor="ctr" anchorCtr="0" compatLnSpc="1">
            <a:prstTxWarp prst="textNoShape">
              <a:avLst/>
            </a:prstTxWarp>
          </a:bodyPr>
          <a:lstStyle/>
          <a:p>
            <a:pPr marL="0" marR="0" lvl="0" indent="0" algn="ctr" defTabSz="47622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Mil. Personnel S1</a:t>
            </a:r>
          </a:p>
          <a:p>
            <a:pPr marL="0" marR="0" lvl="0" indent="0" algn="ctr" defTabSz="47622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MAJ Candice Farney</a:t>
            </a:r>
          </a:p>
          <a:p>
            <a:pPr marL="0" marR="0" lvl="0" indent="0" algn="ctr" defTabSz="47622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candice.farney@nps.edu</a:t>
            </a:r>
          </a:p>
          <a:p>
            <a:pPr marL="0" marR="0" lvl="0" indent="0" algn="ctr" defTabSz="47622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(831) 656-7575</a:t>
            </a:r>
          </a:p>
        </p:txBody>
      </p:sp>
      <p:sp>
        <p:nvSpPr>
          <p:cNvPr id="34" name="Rectangle 33"/>
          <p:cNvSpPr/>
          <p:nvPr/>
        </p:nvSpPr>
        <p:spPr bwMode="auto">
          <a:xfrm>
            <a:off x="2859394" y="4438132"/>
            <a:ext cx="1970466" cy="759217"/>
          </a:xfrm>
          <a:prstGeom prst="rect">
            <a:avLst/>
          </a:prstGeom>
          <a:solidFill>
            <a:srgbClr val="A0C0A0"/>
          </a:solidFill>
          <a:ln w="12700" cap="flat" cmpd="sng" algn="ctr">
            <a:solidFill>
              <a:schemeClr val="tx1"/>
            </a:solidFill>
            <a:prstDash val="solid"/>
            <a:round/>
            <a:headEnd type="none" w="med" len="med"/>
            <a:tailEnd type="none" w="med" len="med"/>
          </a:ln>
          <a:effectLst/>
        </p:spPr>
        <p:txBody>
          <a:bodyPr vert="horz" wrap="none" lIns="47626" tIns="23813" rIns="47626" bIns="23813" numCol="1" rtlCol="0" anchor="ctr" anchorCtr="0" compatLnSpc="1">
            <a:prstTxWarp prst="textNoShape">
              <a:avLst/>
            </a:prstTxWarp>
          </a:bodyPr>
          <a:lstStyle/>
          <a:p>
            <a:pPr marL="0" marR="0" lvl="0" indent="0" algn="ctr" defTabSz="47622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Director</a:t>
            </a:r>
          </a:p>
          <a:p>
            <a:pPr marL="0" marR="0" lvl="0" indent="0" algn="ctr" defTabSz="47622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LTC Brian Wade</a:t>
            </a:r>
          </a:p>
          <a:p>
            <a:pPr marL="0" marR="0" lvl="0" indent="0" algn="ctr" defTabSz="47622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brian.wade@nps.edu</a:t>
            </a:r>
          </a:p>
          <a:p>
            <a:pPr marL="0" marR="0" lvl="0" indent="0" algn="ctr" defTabSz="47622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(831) 656-3086</a:t>
            </a:r>
          </a:p>
        </p:txBody>
      </p:sp>
      <p:sp>
        <p:nvSpPr>
          <p:cNvPr id="38" name="Rectangle 13"/>
          <p:cNvSpPr>
            <a:spLocks noChangeArrowheads="1"/>
          </p:cNvSpPr>
          <p:nvPr/>
        </p:nvSpPr>
        <p:spPr bwMode="auto">
          <a:xfrm>
            <a:off x="1704014" y="1562100"/>
            <a:ext cx="8686800" cy="1972085"/>
          </a:xfrm>
          <a:prstGeom prst="rect">
            <a:avLst/>
          </a:prstGeom>
          <a:noFill/>
          <a:ln w="12700">
            <a:noFill/>
            <a:miter lim="800000"/>
            <a:headEnd/>
            <a:tailEnd/>
          </a:ln>
        </p:spPr>
        <p:txBody>
          <a:bodyPr lIns="81587" tIns="40793" rIns="81587" bIns="40793" anchor="t"/>
          <a:lstStyle/>
          <a:p>
            <a:pPr marL="28937" marR="0" lvl="0" indent="0" algn="l" defTabSz="914400" rtl="0" eaLnBrk="0" fontAlgn="base" latinLnBrk="0" hangingPunct="0">
              <a:lnSpc>
                <a:spcPct val="85000"/>
              </a:lnSpc>
              <a:spcBef>
                <a:spcPts val="0"/>
              </a:spcBef>
              <a:spcAft>
                <a:spcPts val="156"/>
              </a:spcAft>
              <a:buClrTx/>
              <a:buSzTx/>
              <a:buFontTx/>
              <a:buNone/>
              <a:tabLst/>
              <a:defRPr/>
            </a:pPr>
            <a:endParaRPr kumimoji="0" lang="en-US" sz="400" b="0" i="0" u="none" strike="noStrike" kern="0" cap="none" spc="0" normalizeH="0" baseline="0" noProof="0" dirty="0">
              <a:ln>
                <a:noFill/>
              </a:ln>
              <a:solidFill>
                <a:prstClr val="black"/>
              </a:solidFill>
              <a:effectLst/>
              <a:uLnTx/>
              <a:uFillTx/>
              <a:latin typeface="Arial" charset="0"/>
              <a:ea typeface="+mn-ea"/>
              <a:cs typeface="+mn-cs"/>
            </a:endParaRPr>
          </a:p>
          <a:p>
            <a:pPr marL="28937" marR="0" lvl="0" indent="0" algn="l" defTabSz="914400" rtl="0" eaLnBrk="0" fontAlgn="base" latinLnBrk="0" hangingPunct="0">
              <a:lnSpc>
                <a:spcPct val="85000"/>
              </a:lnSpc>
              <a:spcBef>
                <a:spcPts val="0"/>
              </a:spcBef>
              <a:spcAft>
                <a:spcPts val="156"/>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charset="0"/>
                <a:ea typeface="+mn-ea"/>
                <a:cs typeface="+mn-cs"/>
              </a:rPr>
              <a:t>We work with:</a:t>
            </a:r>
          </a:p>
          <a:p>
            <a:pPr marL="326574" marR="0" lvl="0" indent="-297637" algn="l" defTabSz="914400" rtl="0" eaLnBrk="0" fontAlgn="base" latinLnBrk="0" hangingPunct="0">
              <a:lnSpc>
                <a:spcPct val="85000"/>
              </a:lnSpc>
              <a:spcBef>
                <a:spcPts val="0"/>
              </a:spcBef>
              <a:spcAft>
                <a:spcPts val="156"/>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Arial" charset="0"/>
                <a:ea typeface="+mn-ea"/>
                <a:cs typeface="+mn-cs"/>
              </a:rPr>
              <a:t>Organizations across Department of Defense and the U.S. Government</a:t>
            </a:r>
          </a:p>
          <a:p>
            <a:pPr marL="326574" marR="0" lvl="0" indent="-297637" algn="l" defTabSz="914400" rtl="0" eaLnBrk="0" fontAlgn="base" latinLnBrk="0" hangingPunct="0">
              <a:lnSpc>
                <a:spcPct val="85000"/>
              </a:lnSpc>
              <a:spcBef>
                <a:spcPts val="0"/>
              </a:spcBef>
              <a:spcAft>
                <a:spcPts val="156"/>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Arial" charset="0"/>
                <a:ea typeface="+mn-ea"/>
                <a:cs typeface="+mn-cs"/>
              </a:rPr>
              <a:t>Students, professors, and researchers</a:t>
            </a:r>
          </a:p>
          <a:p>
            <a:pPr marL="28937" marR="0" lvl="0" indent="0" algn="l" defTabSz="914400" rtl="0" eaLnBrk="0" fontAlgn="base" latinLnBrk="0" hangingPunct="0">
              <a:lnSpc>
                <a:spcPct val="85000"/>
              </a:lnSpc>
              <a:spcBef>
                <a:spcPts val="0"/>
              </a:spcBef>
              <a:spcAft>
                <a:spcPts val="156"/>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Arial" charset="0"/>
              <a:ea typeface="+mn-ea"/>
              <a:cs typeface="+mn-cs"/>
            </a:endParaRPr>
          </a:p>
          <a:p>
            <a:pPr marL="28937" marR="0" lvl="0" indent="0" algn="l" defTabSz="914400" rtl="0" eaLnBrk="0" fontAlgn="base" latinLnBrk="0" hangingPunct="0">
              <a:lnSpc>
                <a:spcPct val="85000"/>
              </a:lnSpc>
              <a:spcBef>
                <a:spcPts val="0"/>
              </a:spcBef>
              <a:spcAft>
                <a:spcPts val="156"/>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charset="0"/>
                <a:ea typeface="+mn-ea"/>
                <a:cs typeface="+mn-cs"/>
              </a:rPr>
              <a:t>Our projects:</a:t>
            </a:r>
          </a:p>
          <a:p>
            <a:pPr marL="371837" marR="0" lvl="0" indent="-342900" algn="l" defTabSz="914400" rtl="0" eaLnBrk="0" fontAlgn="base" latinLnBrk="0" hangingPunct="0">
              <a:lnSpc>
                <a:spcPct val="85000"/>
              </a:lnSpc>
              <a:spcBef>
                <a:spcPts val="0"/>
              </a:spcBef>
              <a:spcAft>
                <a:spcPts val="156"/>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Arial" charset="0"/>
                <a:ea typeface="+mn-ea"/>
                <a:cs typeface="+mn-cs"/>
              </a:rPr>
              <a:t>Are relevant to Soldiers</a:t>
            </a:r>
          </a:p>
          <a:p>
            <a:pPr marL="371837" marR="0" lvl="0" indent="-342900" algn="l" defTabSz="914400" rtl="0" eaLnBrk="0" fontAlgn="base" latinLnBrk="0" hangingPunct="0">
              <a:lnSpc>
                <a:spcPct val="85000"/>
              </a:lnSpc>
              <a:spcBef>
                <a:spcPts val="0"/>
              </a:spcBef>
              <a:spcAft>
                <a:spcPts val="156"/>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Arial" charset="0"/>
                <a:ea typeface="+mn-ea"/>
                <a:cs typeface="+mn-cs"/>
              </a:rPr>
              <a:t>Have a potential for high return on investment</a:t>
            </a:r>
          </a:p>
          <a:p>
            <a:pPr marL="371837" marR="0" lvl="0" indent="-342900" algn="l" defTabSz="914400" rtl="0" eaLnBrk="0" fontAlgn="base" latinLnBrk="0" hangingPunct="0">
              <a:lnSpc>
                <a:spcPct val="85000"/>
              </a:lnSpc>
              <a:spcBef>
                <a:spcPts val="0"/>
              </a:spcBef>
              <a:spcAft>
                <a:spcPts val="156"/>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Arial" charset="0"/>
                <a:ea typeface="+mn-ea"/>
                <a:cs typeface="+mn-cs"/>
              </a:rPr>
              <a:t>Require innovative methodologies </a:t>
            </a:r>
          </a:p>
        </p:txBody>
      </p:sp>
      <p:sp>
        <p:nvSpPr>
          <p:cNvPr id="2" name="TextBox 1"/>
          <p:cNvSpPr txBox="1"/>
          <p:nvPr/>
        </p:nvSpPr>
        <p:spPr>
          <a:xfrm>
            <a:off x="1524001" y="4099578"/>
            <a:ext cx="91440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Contact us at:</a:t>
            </a:r>
          </a:p>
        </p:txBody>
      </p:sp>
      <p:sp>
        <p:nvSpPr>
          <p:cNvPr id="12" name="Title 5"/>
          <p:cNvSpPr txBox="1">
            <a:spLocks/>
          </p:cNvSpPr>
          <p:nvPr/>
        </p:nvSpPr>
        <p:spPr bwMode="auto">
          <a:xfrm>
            <a:off x="1524001" y="42532"/>
            <a:ext cx="9137649"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j-ea"/>
                <a:cs typeface="+mj-cs"/>
              </a:rPr>
              <a:t>Questions and Contact</a:t>
            </a:r>
            <a:endParaRPr kumimoji="0" lang="en-US" sz="2000" b="1" i="0" u="none" strike="noStrike" kern="0" cap="none" spc="0" normalizeH="0" baseline="0" noProof="0" dirty="0">
              <a:ln>
                <a:noFill/>
              </a:ln>
              <a:solidFill>
                <a:srgbClr val="000000"/>
              </a:solidFill>
              <a:effectLst/>
              <a:uLnTx/>
              <a:uFillTx/>
              <a:latin typeface="Arial"/>
              <a:ea typeface="+mj-ea"/>
              <a:cs typeface="+mj-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5805" y="5372470"/>
            <a:ext cx="954038" cy="956870"/>
          </a:xfrm>
          <a:prstGeom prst="rect">
            <a:avLst/>
          </a:prstGeom>
        </p:spPr>
      </p:pic>
      <p:sp>
        <p:nvSpPr>
          <p:cNvPr id="5" name="Rectangle 4"/>
          <p:cNvSpPr/>
          <p:nvPr/>
        </p:nvSpPr>
        <p:spPr>
          <a:xfrm>
            <a:off x="5209395" y="6439848"/>
            <a:ext cx="1766858" cy="276999"/>
          </a:xfrm>
          <a:prstGeom prst="rect">
            <a:avLst/>
          </a:prstGeom>
        </p:spPr>
        <p:txBody>
          <a:bodyPr wrap="squar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rPr>
              <a:t>www.nps.edu/trac</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109145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Rounded Corners 96">
            <a:extLst>
              <a:ext uri="{FF2B5EF4-FFF2-40B4-BE49-F238E27FC236}">
                <a16:creationId xmlns:a16="http://schemas.microsoft.com/office/drawing/2014/main" id="{00B691AF-D989-4ABE-BD06-8D990D1F8A32}"/>
              </a:ext>
            </a:extLst>
          </p:cNvPr>
          <p:cNvSpPr/>
          <p:nvPr/>
        </p:nvSpPr>
        <p:spPr>
          <a:xfrm>
            <a:off x="4233385" y="5701051"/>
            <a:ext cx="3667998" cy="83558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Informs</a:t>
            </a:r>
          </a:p>
        </p:txBody>
      </p:sp>
      <p:sp>
        <p:nvSpPr>
          <p:cNvPr id="79" name="Arrow: Bent 78">
            <a:extLst>
              <a:ext uri="{FF2B5EF4-FFF2-40B4-BE49-F238E27FC236}">
                <a16:creationId xmlns:a16="http://schemas.microsoft.com/office/drawing/2014/main" id="{35A3CB97-AE49-4A56-9F7D-0699E9DBD3AE}"/>
              </a:ext>
            </a:extLst>
          </p:cNvPr>
          <p:cNvSpPr/>
          <p:nvPr/>
        </p:nvSpPr>
        <p:spPr>
          <a:xfrm rot="10800000">
            <a:off x="6412609" y="4750546"/>
            <a:ext cx="1117309" cy="666270"/>
          </a:xfrm>
          <a:prstGeom prst="ben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545B60E7-37F2-4628-82B7-280A7821F0C0}"/>
              </a:ext>
            </a:extLst>
          </p:cNvPr>
          <p:cNvGrpSpPr/>
          <p:nvPr/>
        </p:nvGrpSpPr>
        <p:grpSpPr>
          <a:xfrm>
            <a:off x="4239786" y="1502525"/>
            <a:ext cx="3826420" cy="2494719"/>
            <a:chOff x="-52303" y="1597345"/>
            <a:chExt cx="3826420" cy="2494719"/>
          </a:xfrm>
        </p:grpSpPr>
        <p:sp>
          <p:nvSpPr>
            <p:cNvPr id="51" name="TextBox 50">
              <a:extLst>
                <a:ext uri="{FF2B5EF4-FFF2-40B4-BE49-F238E27FC236}">
                  <a16:creationId xmlns:a16="http://schemas.microsoft.com/office/drawing/2014/main" id="{D3DEBA12-D026-423F-80C3-BA66C16FE68E}"/>
                </a:ext>
              </a:extLst>
            </p:cNvPr>
            <p:cNvSpPr txBox="1"/>
            <p:nvPr/>
          </p:nvSpPr>
          <p:spPr>
            <a:xfrm>
              <a:off x="45720" y="1845295"/>
              <a:ext cx="3728397"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Text analytics and image recognition.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Feature extraction/Data Preparation.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Supervised data classification.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Corpus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Indexing.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Recommendation engine.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Collaborative.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Content-based.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Title 5">
              <a:extLst>
                <a:ext uri="{FF2B5EF4-FFF2-40B4-BE49-F238E27FC236}">
                  <a16:creationId xmlns:a16="http://schemas.microsoft.com/office/drawing/2014/main" id="{F21EC964-4F9F-45EA-A04A-6A7910DC4A01}"/>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Techniques &amp; Methods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sp>
        <p:nvSpPr>
          <p:cNvPr id="11" name="Title 5">
            <a:extLst>
              <a:ext uri="{FF2B5EF4-FFF2-40B4-BE49-F238E27FC236}">
                <a16:creationId xmlns:a16="http://schemas.microsoft.com/office/drawing/2014/main" id="{5F02950B-9371-4372-9E26-C9468F1E69B4}"/>
              </a:ext>
            </a:extLst>
          </p:cNvPr>
          <p:cNvSpPr txBox="1">
            <a:spLocks/>
          </p:cNvSpPr>
          <p:nvPr/>
        </p:nvSpPr>
        <p:spPr bwMode="auto">
          <a:xfrm>
            <a:off x="1724628" y="42532"/>
            <a:ext cx="8230868" cy="1346810"/>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Database Recommendation /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j-ea"/>
                <a:cs typeface="Arial"/>
              </a:rPr>
              <a:t>Search Engine</a:t>
            </a:r>
            <a:endParaRPr kumimoji="0" lang="en-US" sz="60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0" name="Rectangle 9">
            <a:extLst>
              <a:ext uri="{FF2B5EF4-FFF2-40B4-BE49-F238E27FC236}">
                <a16:creationId xmlns:a16="http://schemas.microsoft.com/office/drawing/2014/main" id="{0F4ABE70-7082-4416-B118-53F2AAEE7FA7}"/>
              </a:ext>
            </a:extLst>
          </p:cNvPr>
          <p:cNvSpPr/>
          <p:nvPr/>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C9CCC01E-4DB1-497B-986C-62A672DF4C40}"/>
              </a:ext>
            </a:extLst>
          </p:cNvPr>
          <p:cNvSpPr/>
          <p:nvPr/>
        </p:nvSpPr>
        <p:spPr>
          <a:xfrm rot="16200000">
            <a:off x="1236657" y="4062012"/>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F14A55A1-A670-406C-A3C8-252DD4967FBE}"/>
              </a:ext>
            </a:extLst>
          </p:cNvPr>
          <p:cNvSpPr/>
          <p:nvPr/>
        </p:nvSpPr>
        <p:spPr>
          <a:xfrm rot="16200000">
            <a:off x="5926144" y="4062012"/>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441783BD-2783-443C-A725-CCFBF6895821}"/>
              </a:ext>
            </a:extLst>
          </p:cNvPr>
          <p:cNvSpPr/>
          <p:nvPr/>
        </p:nvSpPr>
        <p:spPr>
          <a:xfrm>
            <a:off x="163733" y="3726645"/>
            <a:ext cx="338328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itle 5">
            <a:extLst>
              <a:ext uri="{FF2B5EF4-FFF2-40B4-BE49-F238E27FC236}">
                <a16:creationId xmlns:a16="http://schemas.microsoft.com/office/drawing/2014/main" id="{74129FDB-547B-40CB-843A-A0B5485B731A}"/>
              </a:ext>
            </a:extLst>
          </p:cNvPr>
          <p:cNvSpPr txBox="1">
            <a:spLocks/>
          </p:cNvSpPr>
          <p:nvPr/>
        </p:nvSpPr>
        <p:spPr bwMode="auto">
          <a:xfrm>
            <a:off x="18250" y="1466072"/>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Sponsors/Stakeholders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5F76884E-C67C-4A57-B182-D60A92546229}"/>
              </a:ext>
            </a:extLst>
          </p:cNvPr>
          <p:cNvGrpSpPr/>
          <p:nvPr/>
        </p:nvGrpSpPr>
        <p:grpSpPr>
          <a:xfrm>
            <a:off x="-14235" y="3776997"/>
            <a:ext cx="3774117" cy="2778461"/>
            <a:chOff x="-52303" y="1597345"/>
            <a:chExt cx="3774117" cy="2778461"/>
          </a:xfrm>
        </p:grpSpPr>
        <p:sp>
          <p:nvSpPr>
            <p:cNvPr id="22" name="Title 5">
              <a:extLst>
                <a:ext uri="{FF2B5EF4-FFF2-40B4-BE49-F238E27FC236}">
                  <a16:creationId xmlns:a16="http://schemas.microsoft.com/office/drawing/2014/main" id="{674A534B-C70C-400A-B980-297D856C8F02}"/>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Background</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5" name="TextBox 24">
              <a:extLst>
                <a:ext uri="{FF2B5EF4-FFF2-40B4-BE49-F238E27FC236}">
                  <a16:creationId xmlns:a16="http://schemas.microsoft.com/office/drawing/2014/main" id="{73E583DA-A84D-4287-B06F-B18B139C4857}"/>
                </a:ext>
              </a:extLst>
            </p:cNvPr>
            <p:cNvSpPr txBox="1"/>
            <p:nvPr/>
          </p:nvSpPr>
          <p:spPr>
            <a:xfrm>
              <a:off x="-32992" y="1882816"/>
              <a:ext cx="3728397" cy="2492990"/>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Forge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a structured modular and unified data environment facilitating the synchronization and integration of the Top-Down Modernization Process and ACIDS/JCIDS enabling Army Modernization Enterprise collaboration.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Users currently have limited abilities to search through data fields; however no document/business object search functionality.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Sponsor desires the ability to search through experimentation results; stored in semi-structured and un-structured documents.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5" name="Title 5">
            <a:extLst>
              <a:ext uri="{FF2B5EF4-FFF2-40B4-BE49-F238E27FC236}">
                <a16:creationId xmlns:a16="http://schemas.microsoft.com/office/drawing/2014/main" id="{DD7743EA-A340-4538-8C49-8963286A0C7A}"/>
              </a:ext>
            </a:extLst>
          </p:cNvPr>
          <p:cNvSpPr txBox="1">
            <a:spLocks/>
          </p:cNvSpPr>
          <p:nvPr/>
        </p:nvSpPr>
        <p:spPr bwMode="auto">
          <a:xfrm>
            <a:off x="3759882" y="3648075"/>
            <a:ext cx="4667222"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Methodology</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30" name="Picture 29">
            <a:extLst>
              <a:ext uri="{FF2B5EF4-FFF2-40B4-BE49-F238E27FC236}">
                <a16:creationId xmlns:a16="http://schemas.microsoft.com/office/drawing/2014/main" id="{40E9A7BA-8C84-4082-A92F-07ECB1ED4CB0}"/>
              </a:ext>
            </a:extLst>
          </p:cNvPr>
          <p:cNvPicPr>
            <a:picLocks noChangeAspect="1"/>
          </p:cNvPicPr>
          <p:nvPr/>
        </p:nvPicPr>
        <p:blipFill rotWithShape="1">
          <a:blip r:embed="rId3"/>
          <a:srcRect l="1" t="-1" r="993" b="653"/>
          <a:stretch/>
        </p:blipFill>
        <p:spPr>
          <a:xfrm>
            <a:off x="567325" y="2151573"/>
            <a:ext cx="2347325" cy="1503090"/>
          </a:xfrm>
          <a:prstGeom prst="rect">
            <a:avLst/>
          </a:prstGeom>
        </p:spPr>
      </p:pic>
      <p:sp>
        <p:nvSpPr>
          <p:cNvPr id="35" name="Oval 34">
            <a:extLst>
              <a:ext uri="{FF2B5EF4-FFF2-40B4-BE49-F238E27FC236}">
                <a16:creationId xmlns:a16="http://schemas.microsoft.com/office/drawing/2014/main" id="{ED385190-F274-474F-B7CA-6642D9D624B6}"/>
              </a:ext>
            </a:extLst>
          </p:cNvPr>
          <p:cNvSpPr/>
          <p:nvPr/>
        </p:nvSpPr>
        <p:spPr bwMode="auto">
          <a:xfrm>
            <a:off x="2602879" y="2771130"/>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9" name="TextBox 38">
            <a:extLst>
              <a:ext uri="{FF2B5EF4-FFF2-40B4-BE49-F238E27FC236}">
                <a16:creationId xmlns:a16="http://schemas.microsoft.com/office/drawing/2014/main" id="{B9EC14B4-0186-4592-95E7-7D9F774786F8}"/>
              </a:ext>
            </a:extLst>
          </p:cNvPr>
          <p:cNvSpPr txBox="1"/>
          <p:nvPr/>
        </p:nvSpPr>
        <p:spPr>
          <a:xfrm>
            <a:off x="612626" y="1694884"/>
            <a:ext cx="2521396" cy="46166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Futures and Concepts Center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Army Futures Command</a:t>
            </a:r>
          </a:p>
        </p:txBody>
      </p:sp>
      <p:sp>
        <p:nvSpPr>
          <p:cNvPr id="37" name="Oval 36">
            <a:extLst>
              <a:ext uri="{FF2B5EF4-FFF2-40B4-BE49-F238E27FC236}">
                <a16:creationId xmlns:a16="http://schemas.microsoft.com/office/drawing/2014/main" id="{B87D1DEB-2C11-4379-9A11-FF4EC4CE5524}"/>
              </a:ext>
            </a:extLst>
          </p:cNvPr>
          <p:cNvSpPr/>
          <p:nvPr/>
        </p:nvSpPr>
        <p:spPr bwMode="auto">
          <a:xfrm>
            <a:off x="1594905" y="3252773"/>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56" name="Group 55">
            <a:extLst>
              <a:ext uri="{FF2B5EF4-FFF2-40B4-BE49-F238E27FC236}">
                <a16:creationId xmlns:a16="http://schemas.microsoft.com/office/drawing/2014/main" id="{8BE24FC1-8E28-4407-BC2B-0FBDCB1936B2}"/>
              </a:ext>
            </a:extLst>
          </p:cNvPr>
          <p:cNvGrpSpPr/>
          <p:nvPr/>
        </p:nvGrpSpPr>
        <p:grpSpPr>
          <a:xfrm>
            <a:off x="8412807" y="3714573"/>
            <a:ext cx="3812620" cy="2077175"/>
            <a:chOff x="-88142" y="1855697"/>
            <a:chExt cx="3812620" cy="2077175"/>
          </a:xfrm>
        </p:grpSpPr>
        <p:sp>
          <p:nvSpPr>
            <p:cNvPr id="57" name="Title 5">
              <a:extLst>
                <a:ext uri="{FF2B5EF4-FFF2-40B4-BE49-F238E27FC236}">
                  <a16:creationId xmlns:a16="http://schemas.microsoft.com/office/drawing/2014/main" id="{3A4972C2-59EA-4BCB-8FEE-2EAD7FB248B3}"/>
                </a:ext>
              </a:extLst>
            </p:cNvPr>
            <p:cNvSpPr txBox="1">
              <a:spLocks/>
            </p:cNvSpPr>
            <p:nvPr/>
          </p:nvSpPr>
          <p:spPr bwMode="auto">
            <a:xfrm>
              <a:off x="-88142" y="1855697"/>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Thesis Topics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8" name="TextBox 57">
              <a:extLst>
                <a:ext uri="{FF2B5EF4-FFF2-40B4-BE49-F238E27FC236}">
                  <a16:creationId xmlns:a16="http://schemas.microsoft.com/office/drawing/2014/main" id="{6772D108-506C-49F6-B880-BB568BC9ED28}"/>
                </a:ext>
              </a:extLst>
            </p:cNvPr>
            <p:cNvSpPr txBox="1"/>
            <p:nvPr/>
          </p:nvSpPr>
          <p:spPr>
            <a:xfrm>
              <a:off x="-3919" y="2116990"/>
              <a:ext cx="3728397"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Natural Language Processing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Given completed research and experimentation initiatives, automate insights to support senior leader decisions.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Recommendation engine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Using senior leader decisions, can you identify previous or projected analysis efforts that will address their concerns?</a:t>
              </a:r>
            </a:p>
          </p:txBody>
        </p:sp>
      </p:grpSp>
      <p:grpSp>
        <p:nvGrpSpPr>
          <p:cNvPr id="78" name="Group 77">
            <a:extLst>
              <a:ext uri="{FF2B5EF4-FFF2-40B4-BE49-F238E27FC236}">
                <a16:creationId xmlns:a16="http://schemas.microsoft.com/office/drawing/2014/main" id="{5ED2CA41-1D41-4506-81EB-C2E0C2934DC8}"/>
              </a:ext>
            </a:extLst>
          </p:cNvPr>
          <p:cNvGrpSpPr/>
          <p:nvPr/>
        </p:nvGrpSpPr>
        <p:grpSpPr>
          <a:xfrm>
            <a:off x="4109221" y="4057925"/>
            <a:ext cx="3918482" cy="749771"/>
            <a:chOff x="4109221" y="4057925"/>
            <a:chExt cx="3918482" cy="749771"/>
          </a:xfrm>
        </p:grpSpPr>
        <p:sp>
          <p:nvSpPr>
            <p:cNvPr id="6" name="Arrow: Right 5">
              <a:extLst>
                <a:ext uri="{FF2B5EF4-FFF2-40B4-BE49-F238E27FC236}">
                  <a16:creationId xmlns:a16="http://schemas.microsoft.com/office/drawing/2014/main" id="{5FC97E7A-07BC-4B36-BA01-B7881DE454C8}"/>
                </a:ext>
              </a:extLst>
            </p:cNvPr>
            <p:cNvSpPr/>
            <p:nvPr/>
          </p:nvSpPr>
          <p:spPr>
            <a:xfrm>
              <a:off x="4828336" y="4329387"/>
              <a:ext cx="470259" cy="31478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5D30E127-B915-4650-9E34-862561192CCE}"/>
                </a:ext>
              </a:extLst>
            </p:cNvPr>
            <p:cNvGrpSpPr/>
            <p:nvPr/>
          </p:nvGrpSpPr>
          <p:grpSpPr>
            <a:xfrm>
              <a:off x="6910394" y="4057925"/>
              <a:ext cx="1117309" cy="749771"/>
              <a:chOff x="7024694" y="4057925"/>
              <a:chExt cx="1117309" cy="749771"/>
            </a:xfrm>
          </p:grpSpPr>
          <p:sp>
            <p:nvSpPr>
              <p:cNvPr id="13" name="Flowchart: Magnetic Disk 12">
                <a:extLst>
                  <a:ext uri="{FF2B5EF4-FFF2-40B4-BE49-F238E27FC236}">
                    <a16:creationId xmlns:a16="http://schemas.microsoft.com/office/drawing/2014/main" id="{1776E560-D5BD-4AB6-95A1-004644F5AB23}"/>
                  </a:ext>
                </a:extLst>
              </p:cNvPr>
              <p:cNvSpPr/>
              <p:nvPr/>
            </p:nvSpPr>
            <p:spPr>
              <a:xfrm>
                <a:off x="7024694" y="4057925"/>
                <a:ext cx="1117309" cy="749771"/>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4D78D7D8-B173-46F0-8FDC-BAF392FF8C69}"/>
                  </a:ext>
                </a:extLst>
              </p:cNvPr>
              <p:cNvSpPr txBox="1"/>
              <p:nvPr/>
            </p:nvSpPr>
            <p:spPr>
              <a:xfrm>
                <a:off x="7051792" y="4295127"/>
                <a:ext cx="106311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Results Data</a:t>
                </a:r>
              </a:p>
            </p:txBody>
          </p:sp>
        </p:grpSp>
        <p:grpSp>
          <p:nvGrpSpPr>
            <p:cNvPr id="76" name="Group 75">
              <a:extLst>
                <a:ext uri="{FF2B5EF4-FFF2-40B4-BE49-F238E27FC236}">
                  <a16:creationId xmlns:a16="http://schemas.microsoft.com/office/drawing/2014/main" id="{58CBB1FC-C6E2-4034-9DB5-E51CB85487B6}"/>
                </a:ext>
              </a:extLst>
            </p:cNvPr>
            <p:cNvGrpSpPr/>
            <p:nvPr/>
          </p:nvGrpSpPr>
          <p:grpSpPr>
            <a:xfrm>
              <a:off x="4109221" y="4120987"/>
              <a:ext cx="825338" cy="683523"/>
              <a:chOff x="4109221" y="4178137"/>
              <a:chExt cx="825338" cy="683523"/>
            </a:xfrm>
          </p:grpSpPr>
          <p:sp>
            <p:nvSpPr>
              <p:cNvPr id="52" name="Rectangle 51">
                <a:extLst>
                  <a:ext uri="{FF2B5EF4-FFF2-40B4-BE49-F238E27FC236}">
                    <a16:creationId xmlns:a16="http://schemas.microsoft.com/office/drawing/2014/main" id="{CA81807B-35EB-44F3-96F9-F6C4A071049A}"/>
                  </a:ext>
                </a:extLst>
              </p:cNvPr>
              <p:cNvSpPr/>
              <p:nvPr/>
            </p:nvSpPr>
            <p:spPr>
              <a:xfrm>
                <a:off x="4347791" y="4232101"/>
                <a:ext cx="470259" cy="6295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DBA264B-4EDF-48D6-8D62-68D82960D370}"/>
                  </a:ext>
                </a:extLst>
              </p:cNvPr>
              <p:cNvSpPr/>
              <p:nvPr/>
            </p:nvSpPr>
            <p:spPr>
              <a:xfrm>
                <a:off x="4291319" y="4178137"/>
                <a:ext cx="470259" cy="6295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A80C1F40-10C1-42B9-8274-D068503FEB9B}"/>
                  </a:ext>
                </a:extLst>
              </p:cNvPr>
              <p:cNvSpPr txBox="1"/>
              <p:nvPr/>
            </p:nvSpPr>
            <p:spPr>
              <a:xfrm rot="19628633">
                <a:off x="4109221" y="4244886"/>
                <a:ext cx="8253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Reports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Artifacts</a:t>
                </a:r>
              </a:p>
            </p:txBody>
          </p:sp>
        </p:grpSp>
        <p:sp>
          <p:nvSpPr>
            <p:cNvPr id="71" name="Rectangle: Rounded Corners 70">
              <a:extLst>
                <a:ext uri="{FF2B5EF4-FFF2-40B4-BE49-F238E27FC236}">
                  <a16:creationId xmlns:a16="http://schemas.microsoft.com/office/drawing/2014/main" id="{B0AA6549-8098-4315-A3DC-3D65D5FABFA4}"/>
                </a:ext>
              </a:extLst>
            </p:cNvPr>
            <p:cNvSpPr/>
            <p:nvPr/>
          </p:nvSpPr>
          <p:spPr>
            <a:xfrm>
              <a:off x="5297147" y="4231323"/>
              <a:ext cx="1117309" cy="460470"/>
            </a:xfrm>
            <a:prstGeom prst="roundRect">
              <a:avLst/>
            </a:prstGeom>
            <a:solidFill>
              <a:srgbClr val="F2EDB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Transform</a:t>
              </a:r>
            </a:p>
          </p:txBody>
        </p:sp>
        <p:sp>
          <p:nvSpPr>
            <p:cNvPr id="75" name="Arrow: Right 74">
              <a:extLst>
                <a:ext uri="{FF2B5EF4-FFF2-40B4-BE49-F238E27FC236}">
                  <a16:creationId xmlns:a16="http://schemas.microsoft.com/office/drawing/2014/main" id="{C7487A38-CBD5-4EB3-BEC3-B77E0C74FDAA}"/>
                </a:ext>
              </a:extLst>
            </p:cNvPr>
            <p:cNvSpPr/>
            <p:nvPr/>
          </p:nvSpPr>
          <p:spPr>
            <a:xfrm>
              <a:off x="6422533" y="4319698"/>
              <a:ext cx="470259" cy="31478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4" name="Rectangle: Rounded Corners 83">
            <a:extLst>
              <a:ext uri="{FF2B5EF4-FFF2-40B4-BE49-F238E27FC236}">
                <a16:creationId xmlns:a16="http://schemas.microsoft.com/office/drawing/2014/main" id="{B9806D0E-8CD7-456C-B01F-F5613F0901A6}"/>
              </a:ext>
            </a:extLst>
          </p:cNvPr>
          <p:cNvSpPr/>
          <p:nvPr/>
        </p:nvSpPr>
        <p:spPr>
          <a:xfrm>
            <a:off x="5281407" y="4983128"/>
            <a:ext cx="1117309" cy="460470"/>
          </a:xfrm>
          <a:prstGeom prst="roundRect">
            <a:avLst/>
          </a:prstGeom>
          <a:solidFill>
            <a:srgbClr val="F2EDB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Methods</a:t>
            </a:r>
          </a:p>
        </p:txBody>
      </p:sp>
      <p:sp>
        <p:nvSpPr>
          <p:cNvPr id="85" name="Rectangle: Rounded Corners 84">
            <a:extLst>
              <a:ext uri="{FF2B5EF4-FFF2-40B4-BE49-F238E27FC236}">
                <a16:creationId xmlns:a16="http://schemas.microsoft.com/office/drawing/2014/main" id="{3B3D6AE9-20DA-4594-9960-EB9F5899EC98}"/>
              </a:ext>
            </a:extLst>
          </p:cNvPr>
          <p:cNvSpPr/>
          <p:nvPr/>
        </p:nvSpPr>
        <p:spPr>
          <a:xfrm>
            <a:off x="4304226" y="6042439"/>
            <a:ext cx="1117309" cy="46047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Literature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a:t>
            </a:r>
          </a:p>
        </p:txBody>
      </p:sp>
      <p:sp>
        <p:nvSpPr>
          <p:cNvPr id="86" name="Rectangle: Rounded Corners 85">
            <a:extLst>
              <a:ext uri="{FF2B5EF4-FFF2-40B4-BE49-F238E27FC236}">
                <a16:creationId xmlns:a16="http://schemas.microsoft.com/office/drawing/2014/main" id="{7F650844-0F3A-4CFC-B265-57349DCB0F6E}"/>
              </a:ext>
            </a:extLst>
          </p:cNvPr>
          <p:cNvSpPr/>
          <p:nvPr/>
        </p:nvSpPr>
        <p:spPr>
          <a:xfrm>
            <a:off x="5514374" y="6034921"/>
            <a:ext cx="1117309" cy="46047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Concept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Development</a:t>
            </a:r>
          </a:p>
        </p:txBody>
      </p:sp>
      <p:sp>
        <p:nvSpPr>
          <p:cNvPr id="87" name="Rectangle: Rounded Corners 86">
            <a:extLst>
              <a:ext uri="{FF2B5EF4-FFF2-40B4-BE49-F238E27FC236}">
                <a16:creationId xmlns:a16="http://schemas.microsoft.com/office/drawing/2014/main" id="{E5F955CA-4007-4AF7-ABDC-EAF435045F68}"/>
              </a:ext>
            </a:extLst>
          </p:cNvPr>
          <p:cNvSpPr/>
          <p:nvPr/>
        </p:nvSpPr>
        <p:spPr>
          <a:xfrm>
            <a:off x="6724522" y="6034921"/>
            <a:ext cx="1117309" cy="46047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Analysis</a:t>
            </a:r>
          </a:p>
        </p:txBody>
      </p:sp>
      <p:cxnSp>
        <p:nvCxnSpPr>
          <p:cNvPr id="89" name="Straight Arrow Connector 88">
            <a:extLst>
              <a:ext uri="{FF2B5EF4-FFF2-40B4-BE49-F238E27FC236}">
                <a16:creationId xmlns:a16="http://schemas.microsoft.com/office/drawing/2014/main" id="{C9D4787D-242C-4BD8-B413-0B3994345388}"/>
              </a:ext>
            </a:extLst>
          </p:cNvPr>
          <p:cNvCxnSpPr>
            <a:stCxn id="84" idx="2"/>
            <a:endCxn id="85" idx="0"/>
          </p:cNvCxnSpPr>
          <p:nvPr/>
        </p:nvCxnSpPr>
        <p:spPr>
          <a:xfrm flipH="1">
            <a:off x="4862881" y="5443598"/>
            <a:ext cx="977181" cy="5988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2A11BE18-EA15-4756-8434-EB4BC22A3B66}"/>
              </a:ext>
            </a:extLst>
          </p:cNvPr>
          <p:cNvCxnSpPr>
            <a:cxnSpLocks/>
            <a:stCxn id="84" idx="2"/>
            <a:endCxn id="86" idx="0"/>
          </p:cNvCxnSpPr>
          <p:nvPr/>
        </p:nvCxnSpPr>
        <p:spPr>
          <a:xfrm>
            <a:off x="5840062" y="5443598"/>
            <a:ext cx="232967" cy="5913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3D089B49-534C-4D20-913B-9F1E0022860E}"/>
              </a:ext>
            </a:extLst>
          </p:cNvPr>
          <p:cNvCxnSpPr>
            <a:cxnSpLocks/>
            <a:stCxn id="84" idx="2"/>
            <a:endCxn id="87" idx="0"/>
          </p:cNvCxnSpPr>
          <p:nvPr/>
        </p:nvCxnSpPr>
        <p:spPr>
          <a:xfrm>
            <a:off x="5840062" y="5443598"/>
            <a:ext cx="1443115" cy="5913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F223C375-76EB-4D76-8469-91AFE3BC27A1}"/>
              </a:ext>
            </a:extLst>
          </p:cNvPr>
          <p:cNvSpPr/>
          <p:nvPr/>
        </p:nvSpPr>
        <p:spPr>
          <a:xfrm>
            <a:off x="8582707" y="3631803"/>
            <a:ext cx="338328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5" name="Title 5">
            <a:extLst>
              <a:ext uri="{FF2B5EF4-FFF2-40B4-BE49-F238E27FC236}">
                <a16:creationId xmlns:a16="http://schemas.microsoft.com/office/drawing/2014/main" id="{E2C4AD2E-6B1A-4B76-901A-B84A295928F8}"/>
              </a:ext>
            </a:extLst>
          </p:cNvPr>
          <p:cNvSpPr txBox="1">
            <a:spLocks/>
          </p:cNvSpPr>
          <p:nvPr/>
        </p:nvSpPr>
        <p:spPr bwMode="auto">
          <a:xfrm>
            <a:off x="8399635" y="1523934"/>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Value Added</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9" name="TextBox 58">
            <a:extLst>
              <a:ext uri="{FF2B5EF4-FFF2-40B4-BE49-F238E27FC236}">
                <a16:creationId xmlns:a16="http://schemas.microsoft.com/office/drawing/2014/main" id="{22D6F111-52E8-44D1-AB96-0B860AC2A1B1}"/>
              </a:ext>
            </a:extLst>
          </p:cNvPr>
          <p:cNvSpPr txBox="1"/>
          <p:nvPr/>
        </p:nvSpPr>
        <p:spPr>
          <a:xfrm>
            <a:off x="8497658" y="1785849"/>
            <a:ext cx="3728397" cy="16004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Enduring method to transform multiple data types (.xlsx, .pdf, .docx,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etc</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structured searchable relational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Search tool or suite of tools optimized for accuracy and user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09837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E49B3416-614B-46F3-8EBD-EC9CEFD22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7" name="Picture 6" descr="A picture containing text, sign, arch&#10;&#10;Description automatically generated">
            <a:extLst>
              <a:ext uri="{FF2B5EF4-FFF2-40B4-BE49-F238E27FC236}">
                <a16:creationId xmlns:a16="http://schemas.microsoft.com/office/drawing/2014/main" id="{CCDE0304-3037-442F-8EC1-227641127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8" name="Picture 7">
            <a:extLst>
              <a:ext uri="{FF2B5EF4-FFF2-40B4-BE49-F238E27FC236}">
                <a16:creationId xmlns:a16="http://schemas.microsoft.com/office/drawing/2014/main" id="{3432994F-86F6-4DEB-889F-27252A6A1ADF}"/>
              </a:ext>
            </a:extLst>
          </p:cNvPr>
          <p:cNvPicPr>
            <a:picLocks noChangeAspect="1"/>
          </p:cNvPicPr>
          <p:nvPr/>
        </p:nvPicPr>
        <p:blipFill>
          <a:blip r:embed="rId5"/>
          <a:stretch>
            <a:fillRect/>
          </a:stretch>
        </p:blipFill>
        <p:spPr>
          <a:xfrm>
            <a:off x="70547" y="116277"/>
            <a:ext cx="1654081" cy="1138473"/>
          </a:xfrm>
          <a:prstGeom prst="rect">
            <a:avLst/>
          </a:prstGeom>
        </p:spPr>
      </p:pic>
      <p:sp>
        <p:nvSpPr>
          <p:cNvPr id="11" name="Title 5">
            <a:extLst>
              <a:ext uri="{FF2B5EF4-FFF2-40B4-BE49-F238E27FC236}">
                <a16:creationId xmlns:a16="http://schemas.microsoft.com/office/drawing/2014/main" id="{5F02950B-9371-4372-9E26-C9468F1E69B4}"/>
              </a:ext>
            </a:extLst>
          </p:cNvPr>
          <p:cNvSpPr txBox="1">
            <a:spLocks/>
          </p:cNvSpPr>
          <p:nvPr/>
        </p:nvSpPr>
        <p:spPr bwMode="auto">
          <a:xfrm>
            <a:off x="1724628" y="42532"/>
            <a:ext cx="8230868" cy="1346810"/>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Defense Language Institute Student Success Analysis</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0" name="Rectangle 9">
            <a:extLst>
              <a:ext uri="{FF2B5EF4-FFF2-40B4-BE49-F238E27FC236}">
                <a16:creationId xmlns:a16="http://schemas.microsoft.com/office/drawing/2014/main" id="{0F4ABE70-7082-4416-B118-53F2AAEE7FA7}"/>
              </a:ext>
            </a:extLst>
          </p:cNvPr>
          <p:cNvSpPr/>
          <p:nvPr/>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C9CCC01E-4DB1-497B-986C-62A672DF4C40}"/>
              </a:ext>
            </a:extLst>
          </p:cNvPr>
          <p:cNvSpPr/>
          <p:nvPr/>
        </p:nvSpPr>
        <p:spPr>
          <a:xfrm rot="16200000">
            <a:off x="1236657" y="4062012"/>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F14A55A1-A670-406C-A3C8-252DD4967FBE}"/>
              </a:ext>
            </a:extLst>
          </p:cNvPr>
          <p:cNvSpPr/>
          <p:nvPr/>
        </p:nvSpPr>
        <p:spPr>
          <a:xfrm rot="16200000">
            <a:off x="5926144" y="4062012"/>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441783BD-2783-443C-A725-CCFBF6895821}"/>
              </a:ext>
            </a:extLst>
          </p:cNvPr>
          <p:cNvSpPr/>
          <p:nvPr/>
        </p:nvSpPr>
        <p:spPr>
          <a:xfrm>
            <a:off x="163733" y="3964770"/>
            <a:ext cx="338328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itle 5">
            <a:extLst>
              <a:ext uri="{FF2B5EF4-FFF2-40B4-BE49-F238E27FC236}">
                <a16:creationId xmlns:a16="http://schemas.microsoft.com/office/drawing/2014/main" id="{74129FDB-547B-40CB-843A-A0B5485B731A}"/>
              </a:ext>
            </a:extLst>
          </p:cNvPr>
          <p:cNvSpPr txBox="1">
            <a:spLocks/>
          </p:cNvSpPr>
          <p:nvPr/>
        </p:nvSpPr>
        <p:spPr bwMode="auto">
          <a:xfrm>
            <a:off x="18250" y="1466072"/>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Sponsors/Stakeholders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5F76884E-C67C-4A57-B182-D60A92546229}"/>
              </a:ext>
            </a:extLst>
          </p:cNvPr>
          <p:cNvGrpSpPr/>
          <p:nvPr/>
        </p:nvGrpSpPr>
        <p:grpSpPr>
          <a:xfrm>
            <a:off x="-14235" y="4091322"/>
            <a:ext cx="3826420" cy="1599285"/>
            <a:chOff x="-52303" y="1597345"/>
            <a:chExt cx="3826420" cy="1599285"/>
          </a:xfrm>
        </p:grpSpPr>
        <p:sp>
          <p:nvSpPr>
            <p:cNvPr id="22" name="Title 5">
              <a:extLst>
                <a:ext uri="{FF2B5EF4-FFF2-40B4-BE49-F238E27FC236}">
                  <a16:creationId xmlns:a16="http://schemas.microsoft.com/office/drawing/2014/main" id="{674A534B-C70C-400A-B980-297D856C8F02}"/>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Background</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5" name="TextBox 24">
              <a:extLst>
                <a:ext uri="{FF2B5EF4-FFF2-40B4-BE49-F238E27FC236}">
                  <a16:creationId xmlns:a16="http://schemas.microsoft.com/office/drawing/2014/main" id="{73E583DA-A84D-4287-B06F-B18B139C4857}"/>
                </a:ext>
              </a:extLst>
            </p:cNvPr>
            <p:cNvSpPr txBox="1"/>
            <p:nvPr/>
          </p:nvSpPr>
          <p:spPr>
            <a:xfrm>
              <a:off x="45720" y="1811635"/>
              <a:ext cx="3728397"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NLT FY2023 DLI must increase its graduation requirements.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DLI leadership requires greater insights into the factors the contribute to student success to inform policies, programs, and curriculums. </a:t>
              </a:r>
            </a:p>
          </p:txBody>
        </p:sp>
      </p:grpSp>
      <p:grpSp>
        <p:nvGrpSpPr>
          <p:cNvPr id="13" name="Group 12"/>
          <p:cNvGrpSpPr/>
          <p:nvPr/>
        </p:nvGrpSpPr>
        <p:grpSpPr>
          <a:xfrm>
            <a:off x="8514528" y="4937535"/>
            <a:ext cx="3779236" cy="1881916"/>
            <a:chOff x="8514528" y="4878160"/>
            <a:chExt cx="3779236" cy="1881916"/>
          </a:xfrm>
        </p:grpSpPr>
        <p:sp>
          <p:nvSpPr>
            <p:cNvPr id="27" name="Title 5">
              <a:extLst>
                <a:ext uri="{FF2B5EF4-FFF2-40B4-BE49-F238E27FC236}">
                  <a16:creationId xmlns:a16="http://schemas.microsoft.com/office/drawing/2014/main" id="{DAB5BDE9-AB1A-4A25-9EB0-4239994F3306}"/>
                </a:ext>
              </a:extLst>
            </p:cNvPr>
            <p:cNvSpPr txBox="1">
              <a:spLocks/>
            </p:cNvSpPr>
            <p:nvPr/>
          </p:nvSpPr>
          <p:spPr bwMode="auto">
            <a:xfrm>
              <a:off x="8543225" y="4878160"/>
              <a:ext cx="3717951"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Research Topics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9" name="TextBox 28">
              <a:extLst>
                <a:ext uri="{FF2B5EF4-FFF2-40B4-BE49-F238E27FC236}">
                  <a16:creationId xmlns:a16="http://schemas.microsoft.com/office/drawing/2014/main" id="{C787E0B1-EC18-4DC3-9489-001518698203}"/>
                </a:ext>
              </a:extLst>
            </p:cNvPr>
            <p:cNvSpPr txBox="1"/>
            <p:nvPr/>
          </p:nvSpPr>
          <p:spPr>
            <a:xfrm>
              <a:off x="8514528" y="5159638"/>
              <a:ext cx="3779236" cy="16004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Statistical Modeling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What factors contribute to language retention on the DLPT after a student graduates from DLI?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Survival Analysis -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factors contribute to service member retention beyond their initial service obligation after they graduate from DLI?</a:t>
              </a:r>
            </a:p>
          </p:txBody>
        </p:sp>
      </p:grpSp>
      <p:sp>
        <p:nvSpPr>
          <p:cNvPr id="44" name="Rectangle 43">
            <a:extLst>
              <a:ext uri="{FF2B5EF4-FFF2-40B4-BE49-F238E27FC236}">
                <a16:creationId xmlns:a16="http://schemas.microsoft.com/office/drawing/2014/main" id="{A0FB4F17-C05A-4481-9588-315AD5719B3A}"/>
              </a:ext>
            </a:extLst>
          </p:cNvPr>
          <p:cNvSpPr/>
          <p:nvPr/>
        </p:nvSpPr>
        <p:spPr>
          <a:xfrm>
            <a:off x="3988435" y="2712009"/>
            <a:ext cx="421513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6" name="Group 45">
            <a:extLst>
              <a:ext uri="{FF2B5EF4-FFF2-40B4-BE49-F238E27FC236}">
                <a16:creationId xmlns:a16="http://schemas.microsoft.com/office/drawing/2014/main" id="{373B3F5A-D5D4-48BF-AB07-4B570AF99AFD}"/>
              </a:ext>
            </a:extLst>
          </p:cNvPr>
          <p:cNvGrpSpPr/>
          <p:nvPr/>
        </p:nvGrpSpPr>
        <p:grpSpPr>
          <a:xfrm>
            <a:off x="8347330" y="1439609"/>
            <a:ext cx="3826420" cy="1814728"/>
            <a:chOff x="-52303" y="1526095"/>
            <a:chExt cx="3826420" cy="1814728"/>
          </a:xfrm>
        </p:grpSpPr>
        <p:sp>
          <p:nvSpPr>
            <p:cNvPr id="48" name="Title 5">
              <a:extLst>
                <a:ext uri="{FF2B5EF4-FFF2-40B4-BE49-F238E27FC236}">
                  <a16:creationId xmlns:a16="http://schemas.microsoft.com/office/drawing/2014/main" id="{6965212F-0E31-4FE6-97FF-FD2A5EC940E6}"/>
                </a:ext>
              </a:extLst>
            </p:cNvPr>
            <p:cNvSpPr txBox="1">
              <a:spLocks/>
            </p:cNvSpPr>
            <p:nvPr/>
          </p:nvSpPr>
          <p:spPr bwMode="auto">
            <a:xfrm>
              <a:off x="-52303" y="152609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Value Added</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9" name="TextBox 48">
              <a:extLst>
                <a:ext uri="{FF2B5EF4-FFF2-40B4-BE49-F238E27FC236}">
                  <a16:creationId xmlns:a16="http://schemas.microsoft.com/office/drawing/2014/main" id="{EBE894F2-91E1-4412-9A59-DACF182D9971}"/>
                </a:ext>
              </a:extLst>
            </p:cNvPr>
            <p:cNvSpPr txBox="1"/>
            <p:nvPr/>
          </p:nvSpPr>
          <p:spPr>
            <a:xfrm>
              <a:off x="45720" y="1740385"/>
              <a:ext cx="3728397" cy="16004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 recruitment and retention of linguists.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Understand student success factors to aid in curriculum, budget, and policy decision.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visualization applications to inform senior leader decisions.</a:t>
              </a:r>
            </a:p>
          </p:txBody>
        </p:sp>
      </p:grpSp>
      <p:grpSp>
        <p:nvGrpSpPr>
          <p:cNvPr id="3" name="Group 2"/>
          <p:cNvGrpSpPr/>
          <p:nvPr/>
        </p:nvGrpSpPr>
        <p:grpSpPr>
          <a:xfrm>
            <a:off x="287831" y="2354535"/>
            <a:ext cx="2370865" cy="1503090"/>
            <a:chOff x="567325" y="2389698"/>
            <a:chExt cx="2370865" cy="1503090"/>
          </a:xfrm>
        </p:grpSpPr>
        <p:pic>
          <p:nvPicPr>
            <p:cNvPr id="30" name="Picture 29">
              <a:extLst>
                <a:ext uri="{FF2B5EF4-FFF2-40B4-BE49-F238E27FC236}">
                  <a16:creationId xmlns:a16="http://schemas.microsoft.com/office/drawing/2014/main" id="{40E9A7BA-8C84-4082-A92F-07ECB1ED4CB0}"/>
                </a:ext>
              </a:extLst>
            </p:cNvPr>
            <p:cNvPicPr>
              <a:picLocks noChangeAspect="1"/>
            </p:cNvPicPr>
            <p:nvPr/>
          </p:nvPicPr>
          <p:blipFill rotWithShape="1">
            <a:blip r:embed="rId6"/>
            <a:srcRect t="-1" b="653"/>
            <a:stretch/>
          </p:blipFill>
          <p:spPr>
            <a:xfrm>
              <a:off x="567325" y="2389698"/>
              <a:ext cx="2370865" cy="1503090"/>
            </a:xfrm>
            <a:prstGeom prst="rect">
              <a:avLst/>
            </a:prstGeom>
          </p:spPr>
        </p:pic>
        <p:sp>
          <p:nvSpPr>
            <p:cNvPr id="31" name="Oval 30">
              <a:extLst>
                <a:ext uri="{FF2B5EF4-FFF2-40B4-BE49-F238E27FC236}">
                  <a16:creationId xmlns:a16="http://schemas.microsoft.com/office/drawing/2014/main" id="{ACE08334-9ED0-4B88-9BB8-7B294026D4B7}"/>
                </a:ext>
              </a:extLst>
            </p:cNvPr>
            <p:cNvSpPr/>
            <p:nvPr/>
          </p:nvSpPr>
          <p:spPr bwMode="auto">
            <a:xfrm>
              <a:off x="582589" y="3074131"/>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 name="Oval 32">
              <a:extLst>
                <a:ext uri="{FF2B5EF4-FFF2-40B4-BE49-F238E27FC236}">
                  <a16:creationId xmlns:a16="http://schemas.microsoft.com/office/drawing/2014/main" id="{36EC4D37-3C6C-420E-BF52-F0EBEE5F4CDB}"/>
                </a:ext>
              </a:extLst>
            </p:cNvPr>
            <p:cNvSpPr/>
            <p:nvPr/>
          </p:nvSpPr>
          <p:spPr bwMode="auto">
            <a:xfrm>
              <a:off x="1754738" y="3037414"/>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39" name="TextBox 38">
            <a:extLst>
              <a:ext uri="{FF2B5EF4-FFF2-40B4-BE49-F238E27FC236}">
                <a16:creationId xmlns:a16="http://schemas.microsoft.com/office/drawing/2014/main" id="{B9EC14B4-0186-4592-95E7-7D9F774786F8}"/>
              </a:ext>
            </a:extLst>
          </p:cNvPr>
          <p:cNvSpPr txBox="1"/>
          <p:nvPr/>
        </p:nvSpPr>
        <p:spPr>
          <a:xfrm>
            <a:off x="325899" y="1784258"/>
            <a:ext cx="2733441"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Defense Language Institute (DLI)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Combined Arms Center (CAC)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7" name="Group 46">
            <a:extLst>
              <a:ext uri="{FF2B5EF4-FFF2-40B4-BE49-F238E27FC236}">
                <a16:creationId xmlns:a16="http://schemas.microsoft.com/office/drawing/2014/main" id="{545B60E7-37F2-4628-82B7-280A7821F0C0}"/>
              </a:ext>
            </a:extLst>
          </p:cNvPr>
          <p:cNvGrpSpPr/>
          <p:nvPr/>
        </p:nvGrpSpPr>
        <p:grpSpPr>
          <a:xfrm>
            <a:off x="4113566" y="1443473"/>
            <a:ext cx="3843341" cy="975553"/>
            <a:chOff x="45720" y="1574746"/>
            <a:chExt cx="3843341" cy="975553"/>
          </a:xfrm>
        </p:grpSpPr>
        <p:sp>
          <p:nvSpPr>
            <p:cNvPr id="50" name="Title 5">
              <a:extLst>
                <a:ext uri="{FF2B5EF4-FFF2-40B4-BE49-F238E27FC236}">
                  <a16:creationId xmlns:a16="http://schemas.microsoft.com/office/drawing/2014/main" id="{F21EC964-4F9F-45EA-A04A-6A7910DC4A01}"/>
                </a:ext>
              </a:extLst>
            </p:cNvPr>
            <p:cNvSpPr txBox="1">
              <a:spLocks/>
            </p:cNvSpPr>
            <p:nvPr/>
          </p:nvSpPr>
          <p:spPr bwMode="auto">
            <a:xfrm>
              <a:off x="114944" y="1574746"/>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Techniques &amp; Methods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1" name="TextBox 50">
              <a:extLst>
                <a:ext uri="{FF2B5EF4-FFF2-40B4-BE49-F238E27FC236}">
                  <a16:creationId xmlns:a16="http://schemas.microsoft.com/office/drawing/2014/main" id="{D3DEBA12-D026-423F-80C3-BA66C16FE68E}"/>
                </a:ext>
              </a:extLst>
            </p:cNvPr>
            <p:cNvSpPr txBox="1"/>
            <p:nvPr/>
          </p:nvSpPr>
          <p:spPr>
            <a:xfrm>
              <a:off x="45720" y="1811635"/>
              <a:ext cx="3728397"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Machine Learning/Artificial Intelligence.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Predictive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Survival Analysis.</a:t>
              </a:r>
            </a:p>
          </p:txBody>
        </p:sp>
      </p:grpSp>
      <p:pic>
        <p:nvPicPr>
          <p:cNvPr id="4" name="Picture 3"/>
          <p:cNvPicPr>
            <a:picLocks noChangeAspect="1"/>
          </p:cNvPicPr>
          <p:nvPr/>
        </p:nvPicPr>
        <p:blipFill>
          <a:blip r:embed="rId7"/>
          <a:stretch>
            <a:fillRect/>
          </a:stretch>
        </p:blipFill>
        <p:spPr>
          <a:xfrm>
            <a:off x="2840080" y="1723074"/>
            <a:ext cx="644979" cy="887732"/>
          </a:xfrm>
          <a:prstGeom prst="rect">
            <a:avLst/>
          </a:prstGeom>
        </p:spPr>
      </p:pic>
      <p:pic>
        <p:nvPicPr>
          <p:cNvPr id="12" name="Picture 11"/>
          <p:cNvPicPr>
            <a:picLocks noChangeAspect="1"/>
          </p:cNvPicPr>
          <p:nvPr/>
        </p:nvPicPr>
        <p:blipFill>
          <a:blip r:embed="rId8"/>
          <a:stretch>
            <a:fillRect/>
          </a:stretch>
        </p:blipFill>
        <p:spPr>
          <a:xfrm>
            <a:off x="2881693" y="2898448"/>
            <a:ext cx="575581" cy="603154"/>
          </a:xfrm>
          <a:prstGeom prst="rect">
            <a:avLst/>
          </a:prstGeom>
        </p:spPr>
      </p:pic>
      <p:grpSp>
        <p:nvGrpSpPr>
          <p:cNvPr id="14" name="Group 13"/>
          <p:cNvGrpSpPr/>
          <p:nvPr/>
        </p:nvGrpSpPr>
        <p:grpSpPr>
          <a:xfrm>
            <a:off x="3772631" y="2757593"/>
            <a:ext cx="4667222" cy="4019181"/>
            <a:chOff x="3772631" y="2757593"/>
            <a:chExt cx="4667222" cy="4019181"/>
          </a:xfrm>
        </p:grpSpPr>
        <p:sp>
          <p:nvSpPr>
            <p:cNvPr id="45" name="Title 5">
              <a:extLst>
                <a:ext uri="{FF2B5EF4-FFF2-40B4-BE49-F238E27FC236}">
                  <a16:creationId xmlns:a16="http://schemas.microsoft.com/office/drawing/2014/main" id="{DD7743EA-A340-4538-8C49-8963286A0C7A}"/>
                </a:ext>
              </a:extLst>
            </p:cNvPr>
            <p:cNvSpPr txBox="1">
              <a:spLocks/>
            </p:cNvSpPr>
            <p:nvPr/>
          </p:nvSpPr>
          <p:spPr bwMode="auto">
            <a:xfrm>
              <a:off x="3772631" y="2757593"/>
              <a:ext cx="4667222"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Previous Efforts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38" name="TextBox 37">
              <a:extLst>
                <a:ext uri="{FF2B5EF4-FFF2-40B4-BE49-F238E27FC236}">
                  <a16:creationId xmlns:a16="http://schemas.microsoft.com/office/drawing/2014/main" id="{73E583DA-A84D-4287-B06F-B18B139C4857}"/>
                </a:ext>
              </a:extLst>
            </p:cNvPr>
            <p:cNvSpPr txBox="1"/>
            <p:nvPr/>
          </p:nvSpPr>
          <p:spPr>
            <a:xfrm>
              <a:off x="3890918" y="3021900"/>
              <a:ext cx="4432661" cy="375487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Strategy: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can DLI identify, process, and provision enterprise data to enable data-driven decision making within its business processes?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Student Success Factors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What student, faculty, and curriculum factors contribute to success/failure at DLI?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 Development: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can DLI leverage their data analysis to maximize student success, and inform curriculum, policy and resourcing decisions?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Cost Benefit Analysis: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are the cost-benefits of various DLI training events and retraining programs.</a:t>
              </a:r>
            </a:p>
          </p:txBody>
        </p:sp>
      </p:grpSp>
      <p:pic>
        <p:nvPicPr>
          <p:cNvPr id="6" name="Picture 5"/>
          <p:cNvPicPr>
            <a:picLocks noChangeAspect="1"/>
          </p:cNvPicPr>
          <p:nvPr/>
        </p:nvPicPr>
        <p:blipFill>
          <a:blip r:embed="rId9"/>
          <a:stretch>
            <a:fillRect/>
          </a:stretch>
        </p:blipFill>
        <p:spPr>
          <a:xfrm>
            <a:off x="8543225" y="3201658"/>
            <a:ext cx="2145406" cy="1346982"/>
          </a:xfrm>
          <a:prstGeom prst="rect">
            <a:avLst/>
          </a:prstGeom>
        </p:spPr>
      </p:pic>
      <p:pic>
        <p:nvPicPr>
          <p:cNvPr id="34" name="Picture 33"/>
          <p:cNvPicPr>
            <a:picLocks noChangeAspect="1"/>
          </p:cNvPicPr>
          <p:nvPr/>
        </p:nvPicPr>
        <p:blipFill>
          <a:blip r:embed="rId10"/>
          <a:stretch>
            <a:fillRect/>
          </a:stretch>
        </p:blipFill>
        <p:spPr>
          <a:xfrm>
            <a:off x="9828489" y="3524521"/>
            <a:ext cx="2170289" cy="1276102"/>
          </a:xfrm>
          <a:prstGeom prst="rect">
            <a:avLst/>
          </a:prstGeom>
        </p:spPr>
      </p:pic>
      <p:sp>
        <p:nvSpPr>
          <p:cNvPr id="37" name="Rectangle 36">
            <a:extLst>
              <a:ext uri="{FF2B5EF4-FFF2-40B4-BE49-F238E27FC236}">
                <a16:creationId xmlns:a16="http://schemas.microsoft.com/office/drawing/2014/main" id="{441783BD-2783-443C-A725-CCFBF6895821}"/>
              </a:ext>
            </a:extLst>
          </p:cNvPr>
          <p:cNvSpPr/>
          <p:nvPr/>
        </p:nvSpPr>
        <p:spPr>
          <a:xfrm>
            <a:off x="8629251" y="4853618"/>
            <a:ext cx="338328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4231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E1B05-D0CC-453F-A9E2-355EF21DEB34}"/>
              </a:ext>
            </a:extLst>
          </p:cNvPr>
          <p:cNvSpPr/>
          <p:nvPr/>
        </p:nvSpPr>
        <p:spPr>
          <a:xfrm>
            <a:off x="3850433" y="2090870"/>
            <a:ext cx="2299360" cy="22538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E49B3416-614B-46F3-8EBD-EC9CEFD22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7" name="Picture 6" descr="A picture containing text, sign, arch&#10;&#10;Description automatically generated">
            <a:extLst>
              <a:ext uri="{FF2B5EF4-FFF2-40B4-BE49-F238E27FC236}">
                <a16:creationId xmlns:a16="http://schemas.microsoft.com/office/drawing/2014/main" id="{CCDE0304-3037-442F-8EC1-227641127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8" name="Picture 7">
            <a:extLst>
              <a:ext uri="{FF2B5EF4-FFF2-40B4-BE49-F238E27FC236}">
                <a16:creationId xmlns:a16="http://schemas.microsoft.com/office/drawing/2014/main" id="{3432994F-86F6-4DEB-889F-27252A6A1ADF}"/>
              </a:ext>
            </a:extLst>
          </p:cNvPr>
          <p:cNvPicPr>
            <a:picLocks noChangeAspect="1"/>
          </p:cNvPicPr>
          <p:nvPr/>
        </p:nvPicPr>
        <p:blipFill>
          <a:blip r:embed="rId5"/>
          <a:stretch>
            <a:fillRect/>
          </a:stretch>
        </p:blipFill>
        <p:spPr>
          <a:xfrm>
            <a:off x="70547" y="116277"/>
            <a:ext cx="1654081" cy="1138473"/>
          </a:xfrm>
          <a:prstGeom prst="rect">
            <a:avLst/>
          </a:prstGeom>
        </p:spPr>
      </p:pic>
      <p:sp>
        <p:nvSpPr>
          <p:cNvPr id="11" name="Title 5">
            <a:extLst>
              <a:ext uri="{FF2B5EF4-FFF2-40B4-BE49-F238E27FC236}">
                <a16:creationId xmlns:a16="http://schemas.microsoft.com/office/drawing/2014/main" id="{5F02950B-9371-4372-9E26-C9468F1E69B4}"/>
              </a:ext>
            </a:extLst>
          </p:cNvPr>
          <p:cNvSpPr txBox="1">
            <a:spLocks/>
          </p:cNvSpPr>
          <p:nvPr/>
        </p:nvSpPr>
        <p:spPr bwMode="auto">
          <a:xfrm>
            <a:off x="1724628" y="42532"/>
            <a:ext cx="8230868" cy="1346810"/>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Threat Actor Activity Analysis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via Open-Source Event Data</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0" name="Rectangle 9">
            <a:extLst>
              <a:ext uri="{FF2B5EF4-FFF2-40B4-BE49-F238E27FC236}">
                <a16:creationId xmlns:a16="http://schemas.microsoft.com/office/drawing/2014/main" id="{0F4ABE70-7082-4416-B118-53F2AAEE7FA7}"/>
              </a:ext>
            </a:extLst>
          </p:cNvPr>
          <p:cNvSpPr/>
          <p:nvPr/>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C9CCC01E-4DB1-497B-986C-62A672DF4C40}"/>
              </a:ext>
            </a:extLst>
          </p:cNvPr>
          <p:cNvSpPr/>
          <p:nvPr/>
        </p:nvSpPr>
        <p:spPr>
          <a:xfrm rot="16200000">
            <a:off x="1094408" y="4120735"/>
            <a:ext cx="5313700" cy="45720"/>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F14A55A1-A670-406C-A3C8-252DD4967FBE}"/>
              </a:ext>
            </a:extLst>
          </p:cNvPr>
          <p:cNvSpPr/>
          <p:nvPr/>
        </p:nvSpPr>
        <p:spPr>
          <a:xfrm rot="16200000">
            <a:off x="5783894" y="4137513"/>
            <a:ext cx="5313702" cy="45720"/>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itle 5">
            <a:extLst>
              <a:ext uri="{FF2B5EF4-FFF2-40B4-BE49-F238E27FC236}">
                <a16:creationId xmlns:a16="http://schemas.microsoft.com/office/drawing/2014/main" id="{74129FDB-547B-40CB-843A-A0B5485B731A}"/>
              </a:ext>
            </a:extLst>
          </p:cNvPr>
          <p:cNvSpPr txBox="1">
            <a:spLocks/>
          </p:cNvSpPr>
          <p:nvPr/>
        </p:nvSpPr>
        <p:spPr bwMode="auto">
          <a:xfrm>
            <a:off x="18250" y="1466072"/>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Sponsors/Stakeholders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5F76884E-C67C-4A57-B182-D60A92546229}"/>
              </a:ext>
            </a:extLst>
          </p:cNvPr>
          <p:cNvGrpSpPr/>
          <p:nvPr/>
        </p:nvGrpSpPr>
        <p:grpSpPr>
          <a:xfrm>
            <a:off x="-14235" y="3818396"/>
            <a:ext cx="3826420" cy="2927571"/>
            <a:chOff x="-52303" y="1514220"/>
            <a:chExt cx="3826420" cy="2927571"/>
          </a:xfrm>
        </p:grpSpPr>
        <p:sp>
          <p:nvSpPr>
            <p:cNvPr id="22" name="Title 5">
              <a:extLst>
                <a:ext uri="{FF2B5EF4-FFF2-40B4-BE49-F238E27FC236}">
                  <a16:creationId xmlns:a16="http://schemas.microsoft.com/office/drawing/2014/main" id="{674A534B-C70C-400A-B980-297D856C8F02}"/>
                </a:ext>
              </a:extLst>
            </p:cNvPr>
            <p:cNvSpPr txBox="1">
              <a:spLocks/>
            </p:cNvSpPr>
            <p:nvPr/>
          </p:nvSpPr>
          <p:spPr bwMode="auto">
            <a:xfrm>
              <a:off x="-52303" y="1514220"/>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Background</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5" name="TextBox 24">
              <a:extLst>
                <a:ext uri="{FF2B5EF4-FFF2-40B4-BE49-F238E27FC236}">
                  <a16:creationId xmlns:a16="http://schemas.microsoft.com/office/drawing/2014/main" id="{73E583DA-A84D-4287-B06F-B18B139C4857}"/>
                </a:ext>
              </a:extLst>
            </p:cNvPr>
            <p:cNvSpPr txBox="1"/>
            <p:nvPr/>
          </p:nvSpPr>
          <p:spPr>
            <a:xfrm>
              <a:off x="45720" y="1764135"/>
              <a:ext cx="372839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Current DIA collection and information processing methodologies require intelligence analysts to manually scrape open-source media resources for event data to determine threat indicators, activities, and future actions.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To empower analysts, DIA requests the development of a data aggregation and visualization tool that displays violent extremist attacks or activity around the world and any associated information leading up to the event.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7" name="Title 5">
            <a:extLst>
              <a:ext uri="{FF2B5EF4-FFF2-40B4-BE49-F238E27FC236}">
                <a16:creationId xmlns:a16="http://schemas.microsoft.com/office/drawing/2014/main" id="{DAB5BDE9-AB1A-4A25-9EB0-4239994F3306}"/>
              </a:ext>
            </a:extLst>
          </p:cNvPr>
          <p:cNvSpPr txBox="1">
            <a:spLocks/>
          </p:cNvSpPr>
          <p:nvPr/>
        </p:nvSpPr>
        <p:spPr bwMode="auto">
          <a:xfrm>
            <a:off x="8442637" y="3516857"/>
            <a:ext cx="3717951"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Research Topics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9" name="TextBox 28">
            <a:extLst>
              <a:ext uri="{FF2B5EF4-FFF2-40B4-BE49-F238E27FC236}">
                <a16:creationId xmlns:a16="http://schemas.microsoft.com/office/drawing/2014/main" id="{C787E0B1-EC18-4DC3-9489-001518698203}"/>
              </a:ext>
            </a:extLst>
          </p:cNvPr>
          <p:cNvSpPr txBox="1"/>
          <p:nvPr/>
        </p:nvSpPr>
        <p:spPr>
          <a:xfrm>
            <a:off x="8452188" y="3842888"/>
            <a:ext cx="3794188" cy="3022366"/>
          </a:xfrm>
          <a:prstGeom prst="rect">
            <a:avLst/>
          </a:prstGeom>
          <a:noFill/>
        </p:spPr>
        <p:txBody>
          <a:bodyPr wrap="square" lIns="91440" tIns="45720" rIns="91440" bIns="45720" rtlCol="0" anchor="t">
            <a:spAutoFit/>
          </a:bodyPr>
          <a:lstStyle/>
          <a:p>
            <a:pPr marL="228600" marR="0" lvl="0" indent="-228600" algn="l" defTabSz="914400" rtl="0" eaLnBrk="1" fontAlgn="auto" latinLnBrk="0" hangingPunct="1">
              <a:lnSpc>
                <a:spcPct val="90000"/>
              </a:lnSpc>
              <a:spcBef>
                <a:spcPct val="0"/>
              </a:spcBef>
              <a:spcAft>
                <a:spcPct val="0"/>
              </a:spcAft>
              <a:buClrTx/>
              <a:buSzTx/>
              <a:buFontTx/>
              <a:buAutoNum type="arabicPeriod"/>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Machine Learning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What machine learning methods exist to increase analyst understanding of threat actors, their activities, and potential future actions?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endParaRPr>
          </a:p>
          <a:p>
            <a:pPr marL="228600" marR="0" lvl="0" indent="-228600" algn="l" defTabSz="914400" rtl="0" eaLnBrk="1" fontAlgn="auto" latinLnBrk="0" hangingPunct="1">
              <a:lnSpc>
                <a:spcPct val="90000"/>
              </a:lnSpc>
              <a:spcBef>
                <a:spcPct val="0"/>
              </a:spcBef>
              <a:spcAft>
                <a:spcPct val="0"/>
              </a:spcAft>
              <a:buClrTx/>
              <a:buSzTx/>
              <a:buFontTx/>
              <a:buAutoNum type="arabicPeriod"/>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Network Analysis –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 threat actor network information be captured through media interactions?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endParaRPr>
          </a:p>
          <a:p>
            <a:pPr marL="228600" marR="0" lvl="0" indent="-228600" algn="l" defTabSz="914400" rtl="0" eaLnBrk="1" fontAlgn="auto" latinLnBrk="0" hangingPunct="1">
              <a:lnSpc>
                <a:spcPct val="90000"/>
              </a:lnSpc>
              <a:spcBef>
                <a:spcPct val="0"/>
              </a:spcBef>
              <a:spcAft>
                <a:spcPct val="0"/>
              </a:spcAft>
              <a:buClrTx/>
              <a:buSzTx/>
              <a:buFontTx/>
              <a:buAutoNum type="arabicPeriod"/>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Natural Language Processing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Does sentiment in traditional and social media impact threat actor activity?</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endParaRPr>
          </a:p>
          <a:p>
            <a:pPr marL="228600" marR="0" lvl="0" indent="-228600" algn="l" defTabSz="914400" rtl="0" eaLnBrk="1" fontAlgn="auto" latinLnBrk="0" hangingPunct="1">
              <a:lnSpc>
                <a:spcPct val="90000"/>
              </a:lnSpc>
              <a:spcBef>
                <a:spcPct val="0"/>
              </a:spcBef>
              <a:spcAft>
                <a:spcPct val="0"/>
              </a:spcAft>
              <a:buClrTx/>
              <a:buSzTx/>
              <a:buFontTx/>
              <a:buAutoNum type="arabicPeriod"/>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Anomaly Detection –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 anomalies in global media data provide indications for threat actor activities?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endParaRPr>
          </a:p>
          <a:p>
            <a:pPr marL="228600" marR="0" lvl="0" indent="-228600" algn="l" defTabSz="914400" rtl="0" eaLnBrk="1" fontAlgn="auto" latinLnBrk="0" hangingPunct="1">
              <a:lnSpc>
                <a:spcPct val="90000"/>
              </a:lnSpc>
              <a:spcBef>
                <a:spcPct val="0"/>
              </a:spcBef>
              <a:spcAft>
                <a:spcPct val="0"/>
              </a:spcAft>
              <a:buClrTx/>
              <a:buSzTx/>
              <a:buFontTx/>
              <a:buAutoNum type="arabicPeriod"/>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Rectangle 43">
            <a:extLst>
              <a:ext uri="{FF2B5EF4-FFF2-40B4-BE49-F238E27FC236}">
                <a16:creationId xmlns:a16="http://schemas.microsoft.com/office/drawing/2014/main" id="{A0FB4F17-C05A-4481-9588-315AD5719B3A}"/>
              </a:ext>
            </a:extLst>
          </p:cNvPr>
          <p:cNvSpPr/>
          <p:nvPr/>
        </p:nvSpPr>
        <p:spPr>
          <a:xfrm>
            <a:off x="4007379" y="4672095"/>
            <a:ext cx="421513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Title 5">
            <a:extLst>
              <a:ext uri="{FF2B5EF4-FFF2-40B4-BE49-F238E27FC236}">
                <a16:creationId xmlns:a16="http://schemas.microsoft.com/office/drawing/2014/main" id="{DD7743EA-A340-4538-8C49-8963286A0C7A}"/>
              </a:ext>
            </a:extLst>
          </p:cNvPr>
          <p:cNvSpPr txBox="1">
            <a:spLocks/>
          </p:cNvSpPr>
          <p:nvPr/>
        </p:nvSpPr>
        <p:spPr bwMode="auto">
          <a:xfrm>
            <a:off x="3712416" y="1465686"/>
            <a:ext cx="4667222"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Methodology</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39" name="TextBox 38">
            <a:extLst>
              <a:ext uri="{FF2B5EF4-FFF2-40B4-BE49-F238E27FC236}">
                <a16:creationId xmlns:a16="http://schemas.microsoft.com/office/drawing/2014/main" id="{B9EC14B4-0186-4592-95E7-7D9F774786F8}"/>
              </a:ext>
            </a:extLst>
          </p:cNvPr>
          <p:cNvSpPr txBox="1"/>
          <p:nvPr/>
        </p:nvSpPr>
        <p:spPr>
          <a:xfrm>
            <a:off x="-14235" y="1750889"/>
            <a:ext cx="374263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Defense Intelligence Agency (DIA)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Defense Combating Terrorism Center (DCTC)</a:t>
            </a:r>
          </a:p>
        </p:txBody>
      </p:sp>
      <p:grpSp>
        <p:nvGrpSpPr>
          <p:cNvPr id="47" name="Group 46">
            <a:extLst>
              <a:ext uri="{FF2B5EF4-FFF2-40B4-BE49-F238E27FC236}">
                <a16:creationId xmlns:a16="http://schemas.microsoft.com/office/drawing/2014/main" id="{545B60E7-37F2-4628-82B7-280A7821F0C0}"/>
              </a:ext>
            </a:extLst>
          </p:cNvPr>
          <p:cNvGrpSpPr/>
          <p:nvPr/>
        </p:nvGrpSpPr>
        <p:grpSpPr>
          <a:xfrm>
            <a:off x="3780631" y="4781065"/>
            <a:ext cx="4638253" cy="1807720"/>
            <a:chOff x="-60131" y="1475296"/>
            <a:chExt cx="3834248" cy="1438303"/>
          </a:xfrm>
        </p:grpSpPr>
        <p:sp>
          <p:nvSpPr>
            <p:cNvPr id="50" name="Title 5">
              <a:extLst>
                <a:ext uri="{FF2B5EF4-FFF2-40B4-BE49-F238E27FC236}">
                  <a16:creationId xmlns:a16="http://schemas.microsoft.com/office/drawing/2014/main" id="{F21EC964-4F9F-45EA-A04A-6A7910DC4A01}"/>
                </a:ext>
              </a:extLst>
            </p:cNvPr>
            <p:cNvSpPr txBox="1">
              <a:spLocks/>
            </p:cNvSpPr>
            <p:nvPr/>
          </p:nvSpPr>
          <p:spPr bwMode="auto">
            <a:xfrm>
              <a:off x="-60131" y="1475296"/>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Techniques &amp; Methods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1" name="TextBox 50">
              <a:extLst>
                <a:ext uri="{FF2B5EF4-FFF2-40B4-BE49-F238E27FC236}">
                  <a16:creationId xmlns:a16="http://schemas.microsoft.com/office/drawing/2014/main" id="{D3DEBA12-D026-423F-80C3-BA66C16FE68E}"/>
                </a:ext>
              </a:extLst>
            </p:cNvPr>
            <p:cNvSpPr txBox="1"/>
            <p:nvPr/>
          </p:nvSpPr>
          <p:spPr>
            <a:xfrm>
              <a:off x="45720" y="1811635"/>
              <a:ext cx="3728397" cy="110196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Web Scraping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Traditional / Social Media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Existing Databases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Machine Learning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Threat Actor Networks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Recommender Systems</a:t>
              </a:r>
            </a:p>
          </p:txBody>
        </p:sp>
      </p:grpSp>
      <p:sp>
        <p:nvSpPr>
          <p:cNvPr id="17" name="Rectangle 16">
            <a:extLst>
              <a:ext uri="{FF2B5EF4-FFF2-40B4-BE49-F238E27FC236}">
                <a16:creationId xmlns:a16="http://schemas.microsoft.com/office/drawing/2014/main" id="{441783BD-2783-443C-A725-CCFBF6895821}"/>
              </a:ext>
            </a:extLst>
          </p:cNvPr>
          <p:cNvSpPr/>
          <p:nvPr/>
        </p:nvSpPr>
        <p:spPr>
          <a:xfrm>
            <a:off x="163733" y="3756618"/>
            <a:ext cx="338328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E0E99E37-0653-4387-B081-6E31BA6F2CE9}"/>
              </a:ext>
            </a:extLst>
          </p:cNvPr>
          <p:cNvGrpSpPr/>
          <p:nvPr/>
        </p:nvGrpSpPr>
        <p:grpSpPr>
          <a:xfrm>
            <a:off x="890023" y="2325713"/>
            <a:ext cx="1928813" cy="1191144"/>
            <a:chOff x="567326" y="2070916"/>
            <a:chExt cx="2368756" cy="1503090"/>
          </a:xfrm>
        </p:grpSpPr>
        <p:pic>
          <p:nvPicPr>
            <p:cNvPr id="30" name="Picture 29">
              <a:extLst>
                <a:ext uri="{FF2B5EF4-FFF2-40B4-BE49-F238E27FC236}">
                  <a16:creationId xmlns:a16="http://schemas.microsoft.com/office/drawing/2014/main" id="{40E9A7BA-8C84-4082-A92F-07ECB1ED4CB0}"/>
                </a:ext>
              </a:extLst>
            </p:cNvPr>
            <p:cNvPicPr>
              <a:picLocks noChangeAspect="1"/>
            </p:cNvPicPr>
            <p:nvPr/>
          </p:nvPicPr>
          <p:blipFill rotWithShape="1">
            <a:blip r:embed="rId6"/>
            <a:srcRect l="1" t="-1" r="88" b="653"/>
            <a:stretch/>
          </p:blipFill>
          <p:spPr>
            <a:xfrm>
              <a:off x="567326" y="2070916"/>
              <a:ext cx="2368756" cy="1503090"/>
            </a:xfrm>
            <a:prstGeom prst="rect">
              <a:avLst/>
            </a:prstGeom>
          </p:spPr>
        </p:pic>
        <p:sp>
          <p:nvSpPr>
            <p:cNvPr id="37" name="Oval 36">
              <a:extLst>
                <a:ext uri="{FF2B5EF4-FFF2-40B4-BE49-F238E27FC236}">
                  <a16:creationId xmlns:a16="http://schemas.microsoft.com/office/drawing/2014/main" id="{F9BF15F0-435C-4A7D-83D3-28B6B280BF72}"/>
                </a:ext>
              </a:extLst>
            </p:cNvPr>
            <p:cNvSpPr/>
            <p:nvPr/>
          </p:nvSpPr>
          <p:spPr bwMode="auto">
            <a:xfrm>
              <a:off x="2590664" y="2686363"/>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36" name="Picture 35">
            <a:extLst>
              <a:ext uri="{FF2B5EF4-FFF2-40B4-BE49-F238E27FC236}">
                <a16:creationId xmlns:a16="http://schemas.microsoft.com/office/drawing/2014/main" id="{621EDC9D-46E1-4DE0-B3D9-0BA04D075F56}"/>
              </a:ext>
            </a:extLst>
          </p:cNvPr>
          <p:cNvPicPr>
            <a:picLocks noChangeAspect="1"/>
          </p:cNvPicPr>
          <p:nvPr/>
        </p:nvPicPr>
        <p:blipFill>
          <a:blip r:embed="rId7"/>
          <a:stretch>
            <a:fillRect/>
          </a:stretch>
        </p:blipFill>
        <p:spPr>
          <a:xfrm>
            <a:off x="2764939" y="2715781"/>
            <a:ext cx="859496" cy="859496"/>
          </a:xfrm>
          <a:prstGeom prst="rect">
            <a:avLst/>
          </a:prstGeom>
        </p:spPr>
      </p:pic>
      <p:sp>
        <p:nvSpPr>
          <p:cNvPr id="13" name="Left Brace 12">
            <a:extLst>
              <a:ext uri="{FF2B5EF4-FFF2-40B4-BE49-F238E27FC236}">
                <a16:creationId xmlns:a16="http://schemas.microsoft.com/office/drawing/2014/main" id="{90908826-6D82-4EDE-9619-0C033CD5A2ED}"/>
              </a:ext>
            </a:extLst>
          </p:cNvPr>
          <p:cNvSpPr/>
          <p:nvPr/>
        </p:nvSpPr>
        <p:spPr>
          <a:xfrm flipH="1">
            <a:off x="6179558" y="2259599"/>
            <a:ext cx="411676" cy="2014557"/>
          </a:xfrm>
          <a:prstGeom prst="lef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160D8945-BE02-447E-9E3A-D55B38BA2F14}"/>
              </a:ext>
            </a:extLst>
          </p:cNvPr>
          <p:cNvSpPr txBox="1"/>
          <p:nvPr/>
        </p:nvSpPr>
        <p:spPr>
          <a:xfrm>
            <a:off x="3918510" y="2088808"/>
            <a:ext cx="2191472"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Armed Conflict Location and Events Database</a:t>
            </a:r>
          </a:p>
        </p:txBody>
      </p:sp>
      <p:sp>
        <p:nvSpPr>
          <p:cNvPr id="38" name="TextBox 37">
            <a:extLst>
              <a:ext uri="{FF2B5EF4-FFF2-40B4-BE49-F238E27FC236}">
                <a16:creationId xmlns:a16="http://schemas.microsoft.com/office/drawing/2014/main" id="{D4E4C902-52A8-46F6-BC92-F7B7FC217CF1}"/>
              </a:ext>
            </a:extLst>
          </p:cNvPr>
          <p:cNvSpPr txBox="1"/>
          <p:nvPr/>
        </p:nvSpPr>
        <p:spPr>
          <a:xfrm>
            <a:off x="3831624" y="3390426"/>
            <a:ext cx="239991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Global Terrorism Database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3C04B730-88FD-7CC4-3341-478A3F51C95D}"/>
              </a:ext>
            </a:extLst>
          </p:cNvPr>
          <p:cNvGrpSpPr/>
          <p:nvPr/>
        </p:nvGrpSpPr>
        <p:grpSpPr>
          <a:xfrm>
            <a:off x="6649701" y="2219014"/>
            <a:ext cx="1631165" cy="1972390"/>
            <a:chOff x="6649701" y="2219014"/>
            <a:chExt cx="1631165" cy="1972390"/>
          </a:xfrm>
        </p:grpSpPr>
        <p:sp>
          <p:nvSpPr>
            <p:cNvPr id="55" name="Rectangle 54">
              <a:extLst>
                <a:ext uri="{FF2B5EF4-FFF2-40B4-BE49-F238E27FC236}">
                  <a16:creationId xmlns:a16="http://schemas.microsoft.com/office/drawing/2014/main" id="{FA194DFE-39C4-4A36-A510-B4C8706C4917}"/>
                </a:ext>
              </a:extLst>
            </p:cNvPr>
            <p:cNvSpPr/>
            <p:nvPr/>
          </p:nvSpPr>
          <p:spPr>
            <a:xfrm>
              <a:off x="6693693" y="2515004"/>
              <a:ext cx="1562601" cy="1676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5" name="Picture 2">
              <a:extLst>
                <a:ext uri="{FF2B5EF4-FFF2-40B4-BE49-F238E27FC236}">
                  <a16:creationId xmlns:a16="http://schemas.microsoft.com/office/drawing/2014/main" id="{8D57CEEA-A33A-41F7-AE26-A519F998F73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775433" y="2592168"/>
              <a:ext cx="1435525" cy="152511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4093C882-3CB5-4E21-A0A3-117DA6412761}"/>
                </a:ext>
              </a:extLst>
            </p:cNvPr>
            <p:cNvSpPr txBox="1"/>
            <p:nvPr/>
          </p:nvSpPr>
          <p:spPr>
            <a:xfrm>
              <a:off x="6649701" y="2219014"/>
              <a:ext cx="16311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Threat Activity</a:t>
              </a:r>
            </a:p>
          </p:txBody>
        </p:sp>
      </p:grpSp>
      <p:sp>
        <p:nvSpPr>
          <p:cNvPr id="54" name="TextBox 53">
            <a:extLst>
              <a:ext uri="{FF2B5EF4-FFF2-40B4-BE49-F238E27FC236}">
                <a16:creationId xmlns:a16="http://schemas.microsoft.com/office/drawing/2014/main" id="{4C03109D-2921-4B9C-8B31-264640328313}"/>
              </a:ext>
            </a:extLst>
          </p:cNvPr>
          <p:cNvSpPr txBox="1"/>
          <p:nvPr/>
        </p:nvSpPr>
        <p:spPr>
          <a:xfrm>
            <a:off x="3728396" y="1750292"/>
            <a:ext cx="28830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Open-Source Event Data</a:t>
            </a:r>
          </a:p>
        </p:txBody>
      </p:sp>
      <p:pic>
        <p:nvPicPr>
          <p:cNvPr id="12" name="Picture 17">
            <a:extLst>
              <a:ext uri="{FF2B5EF4-FFF2-40B4-BE49-F238E27FC236}">
                <a16:creationId xmlns:a16="http://schemas.microsoft.com/office/drawing/2014/main" id="{746997D1-9F28-342B-A520-E4DD16716655}"/>
              </a:ext>
            </a:extLst>
          </p:cNvPr>
          <p:cNvPicPr>
            <a:picLocks noChangeAspect="1"/>
          </p:cNvPicPr>
          <p:nvPr/>
        </p:nvPicPr>
        <p:blipFill>
          <a:blip r:embed="rId9"/>
          <a:stretch>
            <a:fillRect/>
          </a:stretch>
        </p:blipFill>
        <p:spPr>
          <a:xfrm>
            <a:off x="4512603" y="3765789"/>
            <a:ext cx="923925" cy="419100"/>
          </a:xfrm>
          <a:prstGeom prst="rect">
            <a:avLst/>
          </a:prstGeom>
        </p:spPr>
      </p:pic>
      <p:pic>
        <p:nvPicPr>
          <p:cNvPr id="18" name="Picture 18">
            <a:extLst>
              <a:ext uri="{FF2B5EF4-FFF2-40B4-BE49-F238E27FC236}">
                <a16:creationId xmlns:a16="http://schemas.microsoft.com/office/drawing/2014/main" id="{AAA337EE-A086-7897-D1F0-51E6D91B968F}"/>
              </a:ext>
            </a:extLst>
          </p:cNvPr>
          <p:cNvPicPr>
            <a:picLocks noChangeAspect="1"/>
          </p:cNvPicPr>
          <p:nvPr/>
        </p:nvPicPr>
        <p:blipFill>
          <a:blip r:embed="rId10"/>
          <a:stretch>
            <a:fillRect/>
          </a:stretch>
        </p:blipFill>
        <p:spPr>
          <a:xfrm>
            <a:off x="4022605" y="2626203"/>
            <a:ext cx="1975808" cy="671063"/>
          </a:xfrm>
          <a:prstGeom prst="rect">
            <a:avLst/>
          </a:prstGeom>
          <a:ln>
            <a:solidFill>
              <a:schemeClr val="tx1"/>
            </a:solidFill>
          </a:ln>
        </p:spPr>
      </p:pic>
      <p:sp>
        <p:nvSpPr>
          <p:cNvPr id="42" name="Rectangle 41">
            <a:extLst>
              <a:ext uri="{FF2B5EF4-FFF2-40B4-BE49-F238E27FC236}">
                <a16:creationId xmlns:a16="http://schemas.microsoft.com/office/drawing/2014/main" id="{B727A6CB-AC1D-48AF-A750-9BCD096D8289}"/>
              </a:ext>
            </a:extLst>
          </p:cNvPr>
          <p:cNvSpPr/>
          <p:nvPr/>
        </p:nvSpPr>
        <p:spPr>
          <a:xfrm>
            <a:off x="8583182" y="3372991"/>
            <a:ext cx="338328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Title 5">
            <a:extLst>
              <a:ext uri="{FF2B5EF4-FFF2-40B4-BE49-F238E27FC236}">
                <a16:creationId xmlns:a16="http://schemas.microsoft.com/office/drawing/2014/main" id="{71176BBF-7A04-40A6-ADED-0F042E537F7C}"/>
              </a:ext>
            </a:extLst>
          </p:cNvPr>
          <p:cNvSpPr txBox="1">
            <a:spLocks/>
          </p:cNvSpPr>
          <p:nvPr/>
        </p:nvSpPr>
        <p:spPr bwMode="auto">
          <a:xfrm>
            <a:off x="8501633" y="1557669"/>
            <a:ext cx="3717951"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Value Added</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6" name="TextBox 45">
            <a:extLst>
              <a:ext uri="{FF2B5EF4-FFF2-40B4-BE49-F238E27FC236}">
                <a16:creationId xmlns:a16="http://schemas.microsoft.com/office/drawing/2014/main" id="{900E2DC0-2F30-4E26-82E7-AC0340D570C7}"/>
              </a:ext>
            </a:extLst>
          </p:cNvPr>
          <p:cNvSpPr txBox="1"/>
          <p:nvPr/>
        </p:nvSpPr>
        <p:spPr>
          <a:xfrm>
            <a:off x="8619510" y="1800399"/>
            <a:ext cx="3383280" cy="138499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Incorporate machine learning methods into an existing interactive dashboard to increase efficiency, improve situational awareness, and broaden threat understanding for DIA intelligence analysts.</a:t>
            </a:r>
          </a:p>
        </p:txBody>
      </p:sp>
    </p:spTree>
    <p:extLst>
      <p:ext uri="{BB962C8B-B14F-4D97-AF65-F5344CB8AC3E}">
        <p14:creationId xmlns:p14="http://schemas.microsoft.com/office/powerpoint/2010/main" val="4196919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E49B3416-614B-46F3-8EBD-EC9CEFD22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7" name="Picture 6" descr="A picture containing text, sign, arch&#10;&#10;Description automatically generated">
            <a:extLst>
              <a:ext uri="{FF2B5EF4-FFF2-40B4-BE49-F238E27FC236}">
                <a16:creationId xmlns:a16="http://schemas.microsoft.com/office/drawing/2014/main" id="{CCDE0304-3037-442F-8EC1-227641127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8" name="Picture 7">
            <a:extLst>
              <a:ext uri="{FF2B5EF4-FFF2-40B4-BE49-F238E27FC236}">
                <a16:creationId xmlns:a16="http://schemas.microsoft.com/office/drawing/2014/main" id="{3432994F-86F6-4DEB-889F-27252A6A1ADF}"/>
              </a:ext>
            </a:extLst>
          </p:cNvPr>
          <p:cNvPicPr>
            <a:picLocks noChangeAspect="1"/>
          </p:cNvPicPr>
          <p:nvPr/>
        </p:nvPicPr>
        <p:blipFill>
          <a:blip r:embed="rId5"/>
          <a:stretch>
            <a:fillRect/>
          </a:stretch>
        </p:blipFill>
        <p:spPr>
          <a:xfrm>
            <a:off x="70547" y="116277"/>
            <a:ext cx="1654081" cy="1138473"/>
          </a:xfrm>
          <a:prstGeom prst="rect">
            <a:avLst/>
          </a:prstGeom>
        </p:spPr>
      </p:pic>
      <p:sp>
        <p:nvSpPr>
          <p:cNvPr id="11" name="Title 5">
            <a:extLst>
              <a:ext uri="{FF2B5EF4-FFF2-40B4-BE49-F238E27FC236}">
                <a16:creationId xmlns:a16="http://schemas.microsoft.com/office/drawing/2014/main" id="{5F02950B-9371-4372-9E26-C9468F1E69B4}"/>
              </a:ext>
            </a:extLst>
          </p:cNvPr>
          <p:cNvSpPr txBox="1">
            <a:spLocks/>
          </p:cNvSpPr>
          <p:nvPr/>
        </p:nvSpPr>
        <p:spPr bwMode="auto">
          <a:xfrm>
            <a:off x="1724628" y="42532"/>
            <a:ext cx="8230868" cy="1346810"/>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Latent Variable Assessment through Structural Equation Modeling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0" name="Rectangle 9">
            <a:extLst>
              <a:ext uri="{FF2B5EF4-FFF2-40B4-BE49-F238E27FC236}">
                <a16:creationId xmlns:a16="http://schemas.microsoft.com/office/drawing/2014/main" id="{0F4ABE70-7082-4416-B118-53F2AAEE7FA7}"/>
              </a:ext>
            </a:extLst>
          </p:cNvPr>
          <p:cNvSpPr/>
          <p:nvPr/>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C9CCC01E-4DB1-497B-986C-62A672DF4C40}"/>
              </a:ext>
            </a:extLst>
          </p:cNvPr>
          <p:cNvSpPr/>
          <p:nvPr/>
        </p:nvSpPr>
        <p:spPr>
          <a:xfrm rot="16200000">
            <a:off x="1094408" y="4120735"/>
            <a:ext cx="5313700" cy="45720"/>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F14A55A1-A670-406C-A3C8-252DD4967FBE}"/>
              </a:ext>
            </a:extLst>
          </p:cNvPr>
          <p:cNvSpPr/>
          <p:nvPr/>
        </p:nvSpPr>
        <p:spPr>
          <a:xfrm rot="16200000">
            <a:off x="5783894" y="4137513"/>
            <a:ext cx="5313702" cy="45720"/>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itle 5">
            <a:extLst>
              <a:ext uri="{FF2B5EF4-FFF2-40B4-BE49-F238E27FC236}">
                <a16:creationId xmlns:a16="http://schemas.microsoft.com/office/drawing/2014/main" id="{74129FDB-547B-40CB-843A-A0B5485B731A}"/>
              </a:ext>
            </a:extLst>
          </p:cNvPr>
          <p:cNvSpPr txBox="1">
            <a:spLocks/>
          </p:cNvSpPr>
          <p:nvPr/>
        </p:nvSpPr>
        <p:spPr bwMode="auto">
          <a:xfrm>
            <a:off x="18250" y="1466072"/>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Sponsors/Stakeholders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5F76884E-C67C-4A57-B182-D60A92546229}"/>
              </a:ext>
            </a:extLst>
          </p:cNvPr>
          <p:cNvGrpSpPr/>
          <p:nvPr/>
        </p:nvGrpSpPr>
        <p:grpSpPr>
          <a:xfrm>
            <a:off x="-14235" y="3893132"/>
            <a:ext cx="3826420" cy="2676503"/>
            <a:chOff x="-52303" y="1597345"/>
            <a:chExt cx="3826420" cy="2676503"/>
          </a:xfrm>
        </p:grpSpPr>
        <p:sp>
          <p:nvSpPr>
            <p:cNvPr id="22" name="Title 5">
              <a:extLst>
                <a:ext uri="{FF2B5EF4-FFF2-40B4-BE49-F238E27FC236}">
                  <a16:creationId xmlns:a16="http://schemas.microsoft.com/office/drawing/2014/main" id="{674A534B-C70C-400A-B980-297D856C8F02}"/>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Background</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5" name="TextBox 24">
              <a:extLst>
                <a:ext uri="{FF2B5EF4-FFF2-40B4-BE49-F238E27FC236}">
                  <a16:creationId xmlns:a16="http://schemas.microsoft.com/office/drawing/2014/main" id="{73E583DA-A84D-4287-B06F-B18B139C4857}"/>
                </a:ext>
              </a:extLst>
            </p:cNvPr>
            <p:cNvSpPr txBox="1"/>
            <p:nvPr/>
          </p:nvSpPr>
          <p:spPr>
            <a:xfrm>
              <a:off x="45720" y="1811635"/>
              <a:ext cx="3728397" cy="24622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Cross-portfolio program analysis lacks an objective method to compare the importance of capability-sets through warfighting simulations.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Analysts often evaluate intangible or hard to define latent variables subjectively post-simulation run.  This project focuses on the development of a more objective assessment of intangible variables through Structural Equation Modeling methods.</a:t>
              </a:r>
            </a:p>
          </p:txBody>
        </p:sp>
      </p:grpSp>
      <p:sp>
        <p:nvSpPr>
          <p:cNvPr id="27" name="Title 5">
            <a:extLst>
              <a:ext uri="{FF2B5EF4-FFF2-40B4-BE49-F238E27FC236}">
                <a16:creationId xmlns:a16="http://schemas.microsoft.com/office/drawing/2014/main" id="{DAB5BDE9-AB1A-4A25-9EB0-4239994F3306}"/>
              </a:ext>
            </a:extLst>
          </p:cNvPr>
          <p:cNvSpPr txBox="1">
            <a:spLocks/>
          </p:cNvSpPr>
          <p:nvPr/>
        </p:nvSpPr>
        <p:spPr bwMode="auto">
          <a:xfrm>
            <a:off x="8543225" y="4065048"/>
            <a:ext cx="3717951"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Research Topics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9" name="TextBox 28">
            <a:extLst>
              <a:ext uri="{FF2B5EF4-FFF2-40B4-BE49-F238E27FC236}">
                <a16:creationId xmlns:a16="http://schemas.microsoft.com/office/drawing/2014/main" id="{C787E0B1-EC18-4DC3-9489-001518698203}"/>
              </a:ext>
            </a:extLst>
          </p:cNvPr>
          <p:cNvSpPr txBox="1"/>
          <p:nvPr/>
        </p:nvSpPr>
        <p:spPr>
          <a:xfrm>
            <a:off x="8443372" y="4346526"/>
            <a:ext cx="3799554" cy="224676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Structural Equation Modeling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PLSPM or other SEM models appropriate for analysis questions related to simulation meta-analysis?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Design of Experiments -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are the considerations for designing experiments when using PLSPM for simulation meta-analysis?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Rectangle 43">
            <a:extLst>
              <a:ext uri="{FF2B5EF4-FFF2-40B4-BE49-F238E27FC236}">
                <a16:creationId xmlns:a16="http://schemas.microsoft.com/office/drawing/2014/main" id="{A0FB4F17-C05A-4481-9588-315AD5719B3A}"/>
              </a:ext>
            </a:extLst>
          </p:cNvPr>
          <p:cNvSpPr/>
          <p:nvPr/>
        </p:nvSpPr>
        <p:spPr>
          <a:xfrm>
            <a:off x="3985928" y="5246745"/>
            <a:ext cx="421513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Title 5">
            <a:extLst>
              <a:ext uri="{FF2B5EF4-FFF2-40B4-BE49-F238E27FC236}">
                <a16:creationId xmlns:a16="http://schemas.microsoft.com/office/drawing/2014/main" id="{DD7743EA-A340-4538-8C49-8963286A0C7A}"/>
              </a:ext>
            </a:extLst>
          </p:cNvPr>
          <p:cNvSpPr txBox="1">
            <a:spLocks/>
          </p:cNvSpPr>
          <p:nvPr/>
        </p:nvSpPr>
        <p:spPr bwMode="auto">
          <a:xfrm>
            <a:off x="3712416" y="1536936"/>
            <a:ext cx="4667222"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Methodology</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nvGrpSpPr>
          <p:cNvPr id="46" name="Group 45">
            <a:extLst>
              <a:ext uri="{FF2B5EF4-FFF2-40B4-BE49-F238E27FC236}">
                <a16:creationId xmlns:a16="http://schemas.microsoft.com/office/drawing/2014/main" id="{373B3F5A-D5D4-48BF-AB07-4B570AF99AFD}"/>
              </a:ext>
            </a:extLst>
          </p:cNvPr>
          <p:cNvGrpSpPr/>
          <p:nvPr/>
        </p:nvGrpSpPr>
        <p:grpSpPr>
          <a:xfrm>
            <a:off x="8347330" y="1510859"/>
            <a:ext cx="3826420" cy="2245615"/>
            <a:chOff x="-52303" y="1597345"/>
            <a:chExt cx="3826420" cy="2245615"/>
          </a:xfrm>
        </p:grpSpPr>
        <p:sp>
          <p:nvSpPr>
            <p:cNvPr id="48" name="Title 5">
              <a:extLst>
                <a:ext uri="{FF2B5EF4-FFF2-40B4-BE49-F238E27FC236}">
                  <a16:creationId xmlns:a16="http://schemas.microsoft.com/office/drawing/2014/main" id="{6965212F-0E31-4FE6-97FF-FD2A5EC940E6}"/>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Value Added</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9" name="TextBox 48">
              <a:extLst>
                <a:ext uri="{FF2B5EF4-FFF2-40B4-BE49-F238E27FC236}">
                  <a16:creationId xmlns:a16="http://schemas.microsoft.com/office/drawing/2014/main" id="{EBE894F2-91E1-4412-9A59-DACF182D9971}"/>
                </a:ext>
              </a:extLst>
            </p:cNvPr>
            <p:cNvSpPr txBox="1"/>
            <p:nvPr/>
          </p:nvSpPr>
          <p:spPr>
            <a:xfrm>
              <a:off x="118025" y="1811635"/>
              <a:ext cx="3656092" cy="203132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Develop a model based upon underlying SEM theory to answer research questions.  (Example, what capabilities are most important to scenario success?).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Model fit, can be used to substantiate theory.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Mediation effects are displayed (Example, ground maneuver is supported by unified network and tactical fires).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9" name="TextBox 38">
            <a:extLst>
              <a:ext uri="{FF2B5EF4-FFF2-40B4-BE49-F238E27FC236}">
                <a16:creationId xmlns:a16="http://schemas.microsoft.com/office/drawing/2014/main" id="{B9EC14B4-0186-4592-95E7-7D9F774786F8}"/>
              </a:ext>
            </a:extLst>
          </p:cNvPr>
          <p:cNvSpPr txBox="1"/>
          <p:nvPr/>
        </p:nvSpPr>
        <p:spPr>
          <a:xfrm>
            <a:off x="-14235" y="1750889"/>
            <a:ext cx="3742632"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TRAC Army Modernization Analysis</a:t>
            </a:r>
          </a:p>
        </p:txBody>
      </p:sp>
      <p:grpSp>
        <p:nvGrpSpPr>
          <p:cNvPr id="47" name="Group 46">
            <a:extLst>
              <a:ext uri="{FF2B5EF4-FFF2-40B4-BE49-F238E27FC236}">
                <a16:creationId xmlns:a16="http://schemas.microsoft.com/office/drawing/2014/main" id="{545B60E7-37F2-4628-82B7-280A7821F0C0}"/>
              </a:ext>
            </a:extLst>
          </p:cNvPr>
          <p:cNvGrpSpPr/>
          <p:nvPr/>
        </p:nvGrpSpPr>
        <p:grpSpPr>
          <a:xfrm>
            <a:off x="3792447" y="5466301"/>
            <a:ext cx="4634656" cy="1176366"/>
            <a:chOff x="-52236" y="2037766"/>
            <a:chExt cx="3826353" cy="1176366"/>
          </a:xfrm>
        </p:grpSpPr>
        <p:sp>
          <p:nvSpPr>
            <p:cNvPr id="50" name="Title 5">
              <a:extLst>
                <a:ext uri="{FF2B5EF4-FFF2-40B4-BE49-F238E27FC236}">
                  <a16:creationId xmlns:a16="http://schemas.microsoft.com/office/drawing/2014/main" id="{F21EC964-4F9F-45EA-A04A-6A7910DC4A01}"/>
                </a:ext>
              </a:extLst>
            </p:cNvPr>
            <p:cNvSpPr txBox="1">
              <a:spLocks/>
            </p:cNvSpPr>
            <p:nvPr/>
          </p:nvSpPr>
          <p:spPr bwMode="auto">
            <a:xfrm>
              <a:off x="-52236" y="2037766"/>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Techniques &amp; Methods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1" name="TextBox 50">
              <a:extLst>
                <a:ext uri="{FF2B5EF4-FFF2-40B4-BE49-F238E27FC236}">
                  <a16:creationId xmlns:a16="http://schemas.microsoft.com/office/drawing/2014/main" id="{D3DEBA12-D026-423F-80C3-BA66C16FE68E}"/>
                </a:ext>
              </a:extLst>
            </p:cNvPr>
            <p:cNvSpPr txBox="1"/>
            <p:nvPr/>
          </p:nvSpPr>
          <p:spPr>
            <a:xfrm>
              <a:off x="45720" y="2383135"/>
              <a:ext cx="3728397" cy="83099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Structural Equation Modeling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Partial Least Squares Path Modeling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Multi-Criteria Decision Making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TOPSIS, Analytical Hierarchy Process</a:t>
              </a:r>
            </a:p>
          </p:txBody>
        </p:sp>
      </p:grpSp>
      <p:sp>
        <p:nvSpPr>
          <p:cNvPr id="17" name="Rectangle 16">
            <a:extLst>
              <a:ext uri="{FF2B5EF4-FFF2-40B4-BE49-F238E27FC236}">
                <a16:creationId xmlns:a16="http://schemas.microsoft.com/office/drawing/2014/main" id="{441783BD-2783-443C-A725-CCFBF6895821}"/>
              </a:ext>
            </a:extLst>
          </p:cNvPr>
          <p:cNvSpPr/>
          <p:nvPr/>
        </p:nvSpPr>
        <p:spPr>
          <a:xfrm>
            <a:off x="163733" y="3748229"/>
            <a:ext cx="338328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E0E99E37-0653-4387-B081-6E31BA6F2CE9}"/>
              </a:ext>
            </a:extLst>
          </p:cNvPr>
          <p:cNvGrpSpPr/>
          <p:nvPr/>
        </p:nvGrpSpPr>
        <p:grpSpPr>
          <a:xfrm>
            <a:off x="890023" y="2334102"/>
            <a:ext cx="1928813" cy="1191144"/>
            <a:chOff x="567326" y="2070916"/>
            <a:chExt cx="2368756" cy="1503090"/>
          </a:xfrm>
        </p:grpSpPr>
        <p:pic>
          <p:nvPicPr>
            <p:cNvPr id="30" name="Picture 29">
              <a:extLst>
                <a:ext uri="{FF2B5EF4-FFF2-40B4-BE49-F238E27FC236}">
                  <a16:creationId xmlns:a16="http://schemas.microsoft.com/office/drawing/2014/main" id="{40E9A7BA-8C84-4082-A92F-07ECB1ED4CB0}"/>
                </a:ext>
              </a:extLst>
            </p:cNvPr>
            <p:cNvPicPr>
              <a:picLocks noChangeAspect="1"/>
            </p:cNvPicPr>
            <p:nvPr/>
          </p:nvPicPr>
          <p:blipFill rotWithShape="1">
            <a:blip r:embed="rId6"/>
            <a:srcRect l="1" t="-1" r="88" b="653"/>
            <a:stretch/>
          </p:blipFill>
          <p:spPr>
            <a:xfrm>
              <a:off x="567326" y="2070916"/>
              <a:ext cx="2368756" cy="1503090"/>
            </a:xfrm>
            <a:prstGeom prst="rect">
              <a:avLst/>
            </a:prstGeom>
          </p:spPr>
        </p:pic>
        <p:sp>
          <p:nvSpPr>
            <p:cNvPr id="31" name="Oval 30">
              <a:extLst>
                <a:ext uri="{FF2B5EF4-FFF2-40B4-BE49-F238E27FC236}">
                  <a16:creationId xmlns:a16="http://schemas.microsoft.com/office/drawing/2014/main" id="{ACE08334-9ED0-4B88-9BB8-7B294026D4B7}"/>
                </a:ext>
              </a:extLst>
            </p:cNvPr>
            <p:cNvSpPr/>
            <p:nvPr/>
          </p:nvSpPr>
          <p:spPr bwMode="auto">
            <a:xfrm>
              <a:off x="582589" y="2755349"/>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Oval 31">
              <a:extLst>
                <a:ext uri="{FF2B5EF4-FFF2-40B4-BE49-F238E27FC236}">
                  <a16:creationId xmlns:a16="http://schemas.microsoft.com/office/drawing/2014/main" id="{FDEDF867-CAB0-4296-8676-9816CA1D0CD1}"/>
                </a:ext>
              </a:extLst>
            </p:cNvPr>
            <p:cNvSpPr/>
            <p:nvPr/>
          </p:nvSpPr>
          <p:spPr bwMode="auto">
            <a:xfrm>
              <a:off x="1285137" y="3117959"/>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 name="Oval 32">
              <a:extLst>
                <a:ext uri="{FF2B5EF4-FFF2-40B4-BE49-F238E27FC236}">
                  <a16:creationId xmlns:a16="http://schemas.microsoft.com/office/drawing/2014/main" id="{36EC4D37-3C6C-420E-BF52-F0EBEE5F4CDB}"/>
                </a:ext>
              </a:extLst>
            </p:cNvPr>
            <p:cNvSpPr/>
            <p:nvPr/>
          </p:nvSpPr>
          <p:spPr bwMode="auto">
            <a:xfrm>
              <a:off x="1754738" y="2718632"/>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 name="Oval 36">
              <a:extLst>
                <a:ext uri="{FF2B5EF4-FFF2-40B4-BE49-F238E27FC236}">
                  <a16:creationId xmlns:a16="http://schemas.microsoft.com/office/drawing/2014/main" id="{F9BF15F0-435C-4A7D-83D3-28B6B280BF72}"/>
                </a:ext>
              </a:extLst>
            </p:cNvPr>
            <p:cNvSpPr/>
            <p:nvPr/>
          </p:nvSpPr>
          <p:spPr bwMode="auto">
            <a:xfrm>
              <a:off x="2590665" y="2710402"/>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53" name="Picture 52" descr="Logo&#10;&#10;Description automatically generated">
            <a:extLst>
              <a:ext uri="{FF2B5EF4-FFF2-40B4-BE49-F238E27FC236}">
                <a16:creationId xmlns:a16="http://schemas.microsoft.com/office/drawing/2014/main" id="{78E6DEEF-7E50-4C52-8CF5-B9323F6708C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761905" y="2724170"/>
            <a:ext cx="882699" cy="884886"/>
          </a:xfrm>
          <a:prstGeom prst="rect">
            <a:avLst/>
          </a:prstGeom>
        </p:spPr>
      </p:pic>
      <p:sp>
        <p:nvSpPr>
          <p:cNvPr id="43" name="Rectangle 42">
            <a:extLst>
              <a:ext uri="{FF2B5EF4-FFF2-40B4-BE49-F238E27FC236}">
                <a16:creationId xmlns:a16="http://schemas.microsoft.com/office/drawing/2014/main" id="{441783BD-2783-443C-A725-CCFBF6895821}"/>
              </a:ext>
            </a:extLst>
          </p:cNvPr>
          <p:cNvSpPr/>
          <p:nvPr/>
        </p:nvSpPr>
        <p:spPr>
          <a:xfrm>
            <a:off x="8651509" y="3839432"/>
            <a:ext cx="338328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5">
            <a:extLst>
              <a:ext uri="{FF2B5EF4-FFF2-40B4-BE49-F238E27FC236}">
                <a16:creationId xmlns:a16="http://schemas.microsoft.com/office/drawing/2014/main" id="{79F41542-54D6-54EA-CCD3-5DF2E8F596DC}"/>
              </a:ext>
            </a:extLst>
          </p:cNvPr>
          <p:cNvPicPr>
            <a:picLocks noChangeAspect="1"/>
          </p:cNvPicPr>
          <p:nvPr/>
        </p:nvPicPr>
        <p:blipFill>
          <a:blip r:embed="rId8"/>
          <a:stretch>
            <a:fillRect/>
          </a:stretch>
        </p:blipFill>
        <p:spPr>
          <a:xfrm>
            <a:off x="3771901" y="1782046"/>
            <a:ext cx="4612479" cy="3353437"/>
          </a:xfrm>
          <a:prstGeom prst="rect">
            <a:avLst/>
          </a:prstGeom>
        </p:spPr>
      </p:pic>
    </p:spTree>
    <p:extLst>
      <p:ext uri="{BB962C8B-B14F-4D97-AF65-F5344CB8AC3E}">
        <p14:creationId xmlns:p14="http://schemas.microsoft.com/office/powerpoint/2010/main" val="1295481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79C08C6-1765-4A7E-8E22-E5C126275C8F}" type="slidenum">
              <a:rPr lang="en-US">
                <a:latin typeface="Arial" panose="020B0604020202020204" pitchFamily="34" charset="0"/>
                <a:cs typeface="Arial" panose="020B0604020202020204" pitchFamily="34" charset="0"/>
              </a:rPr>
              <a:pPr/>
              <a:t>2</a:t>
            </a:fld>
            <a:endParaRPr lang="en-US">
              <a:latin typeface="Arial" panose="020B0604020202020204" pitchFamily="34" charset="0"/>
              <a:cs typeface="Arial" panose="020B0604020202020204" pitchFamily="34" charset="0"/>
            </a:endParaRPr>
          </a:p>
        </p:txBody>
      </p:sp>
      <p:sp>
        <p:nvSpPr>
          <p:cNvPr id="6" name="Title 5"/>
          <p:cNvSpPr>
            <a:spLocks noGrp="1"/>
          </p:cNvSpPr>
          <p:nvPr>
            <p:ph type="title"/>
          </p:nvPr>
        </p:nvSpPr>
        <p:spPr/>
        <p:txBody>
          <a:bodyPr/>
          <a:lstStyle/>
          <a:p>
            <a:r>
              <a:rPr lang="en-US" dirty="0">
                <a:latin typeface="Arial" panose="020B0604020202020204" pitchFamily="34" charset="0"/>
                <a:cs typeface="Arial" panose="020B0604020202020204" pitchFamily="34" charset="0"/>
              </a:rPr>
              <a:t>TRAC Organization</a:t>
            </a:r>
          </a:p>
        </p:txBody>
      </p:sp>
      <p:sp>
        <p:nvSpPr>
          <p:cNvPr id="8" name="Rectangle 7"/>
          <p:cNvSpPr/>
          <p:nvPr/>
        </p:nvSpPr>
        <p:spPr bwMode="auto">
          <a:xfrm>
            <a:off x="1407823" y="4319679"/>
            <a:ext cx="10057872" cy="2389832"/>
          </a:xfrm>
          <a:prstGeom prst="rect">
            <a:avLst/>
          </a:prstGeom>
          <a:gradFill flip="none" rotWithShape="1">
            <a:gsLst>
              <a:gs pos="0">
                <a:schemeClr val="bg1"/>
              </a:gs>
              <a:gs pos="49000">
                <a:schemeClr val="bg1">
                  <a:lumMod val="85000"/>
                </a:schemeClr>
              </a:gs>
              <a:gs pos="100000">
                <a:schemeClr val="bg1"/>
              </a:gs>
            </a:gsLst>
            <a:lin ang="1080000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16428" t="25170" r="16530" b="15238"/>
          <a:stretch/>
        </p:blipFill>
        <p:spPr>
          <a:xfrm>
            <a:off x="1921645" y="4298568"/>
            <a:ext cx="3518441" cy="2345627"/>
          </a:xfrm>
          <a:prstGeom prst="rect">
            <a:avLst/>
          </a:prstGeom>
          <a:effectLst>
            <a:innerShdw blurRad="63500" dist="50800" dir="2700000">
              <a:prstClr val="black">
                <a:alpha val="50000"/>
              </a:prstClr>
            </a:innerShdw>
            <a:softEdge rad="0"/>
          </a:effectLst>
        </p:spPr>
      </p:pic>
      <p:sp>
        <p:nvSpPr>
          <p:cNvPr id="10" name="Text Box 9"/>
          <p:cNvSpPr txBox="1">
            <a:spLocks noChangeArrowheads="1"/>
          </p:cNvSpPr>
          <p:nvPr/>
        </p:nvSpPr>
        <p:spPr bwMode="auto">
          <a:xfrm>
            <a:off x="6201060" y="4319680"/>
            <a:ext cx="3981450" cy="400097"/>
          </a:xfrm>
          <a:prstGeom prst="rect">
            <a:avLst/>
          </a:prstGeom>
          <a:noFill/>
          <a:ln w="12700">
            <a:noFill/>
            <a:miter lim="800000"/>
            <a:headEnd type="none" w="sm" len="sm"/>
            <a:tailEnd type="none" w="sm" len="sm"/>
          </a:ln>
        </p:spPr>
        <p:txBody>
          <a:bodyPr lIns="91429" tIns="45714" rIns="91429" bIns="45714">
            <a:spAutoFit/>
          </a:bodyPr>
          <a:lstStyle/>
          <a:p>
            <a:pPr algn="ctr" eaLnBrk="0" fontAlgn="base" hangingPunct="0">
              <a:spcBef>
                <a:spcPct val="50000"/>
              </a:spcBef>
              <a:spcAft>
                <a:spcPct val="0"/>
              </a:spcAft>
            </a:pPr>
            <a:r>
              <a:rPr lang="en-US" sz="2000" b="1" dirty="0">
                <a:solidFill>
                  <a:srgbClr val="000000"/>
                </a:solidFill>
                <a:latin typeface="Arial" panose="020B0604020202020204" pitchFamily="34" charset="0"/>
                <a:cs typeface="Arial" panose="020B0604020202020204" pitchFamily="34" charset="0"/>
              </a:rPr>
              <a:t>Analytic Expertise</a:t>
            </a:r>
          </a:p>
        </p:txBody>
      </p:sp>
      <p:sp>
        <p:nvSpPr>
          <p:cNvPr id="11" name="Text Box 76"/>
          <p:cNvSpPr txBox="1">
            <a:spLocks noChangeArrowheads="1"/>
          </p:cNvSpPr>
          <p:nvPr/>
        </p:nvSpPr>
        <p:spPr bwMode="auto">
          <a:xfrm>
            <a:off x="2739553" y="5493050"/>
            <a:ext cx="620985" cy="191683"/>
          </a:xfrm>
          <a:prstGeom prst="rect">
            <a:avLst/>
          </a:prstGeom>
          <a:noFill/>
          <a:ln w="9525">
            <a:noFill/>
            <a:miter lim="800000"/>
            <a:headEnd type="none" w="sm" len="sm"/>
            <a:tailEnd type="none" w="sm" len="sm"/>
          </a:ln>
        </p:spPr>
        <p:txBody>
          <a:bodyPr lIns="91429" tIns="0" rIns="91429" bIns="0" anchor="ctr" anchorCtr="1"/>
          <a:lstStyle/>
          <a:p>
            <a:pPr algn="ctr" eaLnBrk="0" fontAlgn="base" hangingPunct="0">
              <a:lnSpc>
                <a:spcPct val="90000"/>
              </a:lnSpc>
              <a:spcBef>
                <a:spcPct val="0"/>
              </a:spcBef>
              <a:spcAft>
                <a:spcPct val="0"/>
              </a:spcAft>
            </a:pPr>
            <a:r>
              <a:rPr lang="en-US" sz="900" b="1" dirty="0">
                <a:solidFill>
                  <a:srgbClr val="000000"/>
                </a:solidFill>
                <a:latin typeface="Arial" panose="020B0604020202020204" pitchFamily="34" charset="0"/>
                <a:cs typeface="Arial" panose="020B0604020202020204" pitchFamily="34" charset="0"/>
              </a:rPr>
              <a:t>White Sands</a:t>
            </a:r>
          </a:p>
        </p:txBody>
      </p:sp>
      <p:sp>
        <p:nvSpPr>
          <p:cNvPr id="12" name="Text Box 75"/>
          <p:cNvSpPr txBox="1">
            <a:spLocks noChangeArrowheads="1"/>
          </p:cNvSpPr>
          <p:nvPr/>
        </p:nvSpPr>
        <p:spPr bwMode="auto">
          <a:xfrm>
            <a:off x="4347944" y="5339628"/>
            <a:ext cx="685804" cy="230832"/>
          </a:xfrm>
          <a:prstGeom prst="rect">
            <a:avLst/>
          </a:prstGeom>
          <a:noFill/>
          <a:ln w="9525">
            <a:noFill/>
            <a:miter lim="800000"/>
            <a:headEnd type="none" w="sm" len="sm"/>
            <a:tailEnd type="none" w="sm" len="sm"/>
          </a:ln>
        </p:spPr>
        <p:txBody>
          <a:bodyPr lIns="91429" tIns="0" rIns="91429" bIns="0" anchor="ctr" anchorCtr="1"/>
          <a:lstStyle>
            <a:defPPr>
              <a:defRPr lang="en-US"/>
            </a:defPPr>
            <a:lvl1pPr algn="ctr">
              <a:lnSpc>
                <a:spcPct val="90000"/>
              </a:lnSpc>
              <a:defRPr sz="900"/>
            </a:lvl1pPr>
          </a:lstStyle>
          <a:p>
            <a:pPr eaLnBrk="0" fontAlgn="base" hangingPunct="0">
              <a:spcBef>
                <a:spcPct val="0"/>
              </a:spcBef>
              <a:spcAft>
                <a:spcPct val="0"/>
              </a:spcAft>
            </a:pPr>
            <a:r>
              <a:rPr lang="en-US" b="1" dirty="0">
                <a:solidFill>
                  <a:srgbClr val="000000"/>
                </a:solidFill>
                <a:latin typeface="Arial" panose="020B0604020202020204" pitchFamily="34" charset="0"/>
                <a:cs typeface="Arial" panose="020B0604020202020204" pitchFamily="34" charset="0"/>
              </a:rPr>
              <a:t>Ft Lee</a:t>
            </a:r>
          </a:p>
        </p:txBody>
      </p:sp>
      <p:sp>
        <p:nvSpPr>
          <p:cNvPr id="13" name="Text Box 74"/>
          <p:cNvSpPr txBox="1">
            <a:spLocks noChangeArrowheads="1"/>
          </p:cNvSpPr>
          <p:nvPr/>
        </p:nvSpPr>
        <p:spPr bwMode="auto">
          <a:xfrm>
            <a:off x="1369396" y="5325188"/>
            <a:ext cx="731880" cy="257236"/>
          </a:xfrm>
          <a:prstGeom prst="rect">
            <a:avLst/>
          </a:prstGeom>
          <a:noFill/>
          <a:ln w="9525">
            <a:noFill/>
            <a:miter lim="800000"/>
            <a:headEnd type="none" w="sm" len="sm"/>
            <a:tailEnd type="none" w="sm" len="sm"/>
          </a:ln>
        </p:spPr>
        <p:txBody>
          <a:bodyPr lIns="91429" tIns="0" rIns="91429" bIns="0" anchor="ctr" anchorCtr="1"/>
          <a:lstStyle>
            <a:defPPr>
              <a:defRPr lang="en-US"/>
            </a:defPPr>
            <a:lvl1pPr algn="ctr">
              <a:lnSpc>
                <a:spcPct val="90000"/>
              </a:lnSpc>
              <a:defRPr sz="900"/>
            </a:lvl1pPr>
          </a:lstStyle>
          <a:p>
            <a:pPr eaLnBrk="0" fontAlgn="base" hangingPunct="0">
              <a:spcBef>
                <a:spcPct val="0"/>
              </a:spcBef>
              <a:spcAft>
                <a:spcPct val="0"/>
              </a:spcAft>
            </a:pPr>
            <a:r>
              <a:rPr lang="en-US" b="1" dirty="0">
                <a:solidFill>
                  <a:srgbClr val="000000"/>
                </a:solidFill>
                <a:latin typeface="Arial" panose="020B0604020202020204" pitchFamily="34" charset="0"/>
                <a:cs typeface="Arial" panose="020B0604020202020204" pitchFamily="34" charset="0"/>
              </a:rPr>
              <a:t>Monterey</a:t>
            </a:r>
          </a:p>
        </p:txBody>
      </p:sp>
      <p:pic>
        <p:nvPicPr>
          <p:cNvPr id="14" name="Picture 1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4859" t="2339" r="35211" b="20161"/>
          <a:stretch/>
        </p:blipFill>
        <p:spPr>
          <a:xfrm>
            <a:off x="3680865" y="5169450"/>
            <a:ext cx="206969" cy="301931"/>
          </a:xfrm>
          <a:prstGeom prst="rect">
            <a:avLst/>
          </a:prstGeom>
        </p:spPr>
      </p:pic>
      <p:pic>
        <p:nvPicPr>
          <p:cNvPr id="15" name="Picture 1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4859" t="2339" r="35211" b="20161"/>
          <a:stretch/>
        </p:blipFill>
        <p:spPr>
          <a:xfrm>
            <a:off x="2942895" y="5704347"/>
            <a:ext cx="206969" cy="301931"/>
          </a:xfrm>
          <a:prstGeom prst="rect">
            <a:avLst/>
          </a:prstGeom>
        </p:spPr>
      </p:pic>
      <p:pic>
        <p:nvPicPr>
          <p:cNvPr id="16" name="Picture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4859" t="2339" r="35211" b="20161"/>
          <a:stretch/>
        </p:blipFill>
        <p:spPr>
          <a:xfrm>
            <a:off x="2000426" y="5193296"/>
            <a:ext cx="206969" cy="301931"/>
          </a:xfrm>
          <a:prstGeom prst="rect">
            <a:avLst/>
          </a:prstGeom>
        </p:spPr>
      </p:pic>
      <p:grpSp>
        <p:nvGrpSpPr>
          <p:cNvPr id="17" name="Group 94"/>
          <p:cNvGrpSpPr/>
          <p:nvPr/>
        </p:nvGrpSpPr>
        <p:grpSpPr>
          <a:xfrm>
            <a:off x="2624548" y="2553738"/>
            <a:ext cx="6402200" cy="300955"/>
            <a:chOff x="1209197" y="2499395"/>
            <a:chExt cx="6647911" cy="300955"/>
          </a:xfrm>
        </p:grpSpPr>
        <p:sp>
          <p:nvSpPr>
            <p:cNvPr id="18" name="Line 3"/>
            <p:cNvSpPr>
              <a:spLocks noChangeShapeType="1"/>
            </p:cNvSpPr>
            <p:nvPr/>
          </p:nvSpPr>
          <p:spPr bwMode="auto">
            <a:xfrm rot="5400000">
              <a:off x="7714233" y="2657475"/>
              <a:ext cx="285750" cy="0"/>
            </a:xfrm>
            <a:prstGeom prst="line">
              <a:avLst/>
            </a:prstGeom>
            <a:noFill/>
            <a:ln w="28575">
              <a:solidFill>
                <a:srgbClr val="000000"/>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sp>
          <p:nvSpPr>
            <p:cNvPr id="19" name="Line 4"/>
            <p:cNvSpPr>
              <a:spLocks noChangeShapeType="1"/>
            </p:cNvSpPr>
            <p:nvPr/>
          </p:nvSpPr>
          <p:spPr bwMode="auto">
            <a:xfrm rot="5400000">
              <a:off x="3306037" y="2657475"/>
              <a:ext cx="285750" cy="0"/>
            </a:xfrm>
            <a:prstGeom prst="line">
              <a:avLst/>
            </a:prstGeom>
            <a:noFill/>
            <a:ln w="28575">
              <a:solidFill>
                <a:srgbClr val="000000"/>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sp>
          <p:nvSpPr>
            <p:cNvPr id="20" name="Line 5"/>
            <p:cNvSpPr>
              <a:spLocks noChangeShapeType="1"/>
            </p:cNvSpPr>
            <p:nvPr/>
          </p:nvSpPr>
          <p:spPr bwMode="auto">
            <a:xfrm rot="5400000">
              <a:off x="5509810" y="2657475"/>
              <a:ext cx="285750" cy="0"/>
            </a:xfrm>
            <a:prstGeom prst="line">
              <a:avLst/>
            </a:prstGeom>
            <a:noFill/>
            <a:ln w="28575">
              <a:solidFill>
                <a:srgbClr val="000000"/>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sp>
          <p:nvSpPr>
            <p:cNvPr id="21" name="Line 6"/>
            <p:cNvSpPr>
              <a:spLocks noChangeShapeType="1"/>
            </p:cNvSpPr>
            <p:nvPr/>
          </p:nvSpPr>
          <p:spPr bwMode="auto">
            <a:xfrm rot="5400000">
              <a:off x="1083214" y="2657475"/>
              <a:ext cx="285750" cy="0"/>
            </a:xfrm>
            <a:prstGeom prst="line">
              <a:avLst/>
            </a:prstGeom>
            <a:noFill/>
            <a:ln w="28575">
              <a:solidFill>
                <a:srgbClr val="000000"/>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sp>
          <p:nvSpPr>
            <p:cNvPr id="22" name="Line 7"/>
            <p:cNvSpPr>
              <a:spLocks noChangeShapeType="1"/>
            </p:cNvSpPr>
            <p:nvPr/>
          </p:nvSpPr>
          <p:spPr bwMode="auto">
            <a:xfrm rot="5400000" flipH="1">
              <a:off x="4524823" y="-816231"/>
              <a:ext cx="15206" cy="6646458"/>
            </a:xfrm>
            <a:prstGeom prst="line">
              <a:avLst/>
            </a:prstGeom>
            <a:noFill/>
            <a:ln w="28575">
              <a:solidFill>
                <a:srgbClr val="000000"/>
              </a:solidFill>
              <a:round/>
              <a:headEnd/>
              <a:tailEnd/>
            </a:ln>
          </p:spPr>
          <p:txBody>
            <a:bodyP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grpSp>
      <p:sp>
        <p:nvSpPr>
          <p:cNvPr id="23" name="Line 14"/>
          <p:cNvSpPr>
            <a:spLocks noChangeShapeType="1"/>
          </p:cNvSpPr>
          <p:nvPr/>
        </p:nvSpPr>
        <p:spPr bwMode="auto">
          <a:xfrm>
            <a:off x="5903166" y="1475113"/>
            <a:ext cx="0" cy="1097280"/>
          </a:xfrm>
          <a:prstGeom prst="line">
            <a:avLst/>
          </a:prstGeom>
          <a:noFill/>
          <a:ln w="28575">
            <a:solidFill>
              <a:srgbClr val="000000"/>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sp>
        <p:nvSpPr>
          <p:cNvPr id="24" name="Text Box 19"/>
          <p:cNvSpPr txBox="1">
            <a:spLocks noChangeArrowheads="1"/>
          </p:cNvSpPr>
          <p:nvPr/>
        </p:nvSpPr>
        <p:spPr bwMode="auto">
          <a:xfrm>
            <a:off x="3898906" y="3355332"/>
            <a:ext cx="2059003" cy="794051"/>
          </a:xfrm>
          <a:prstGeom prst="rect">
            <a:avLst/>
          </a:prstGeom>
          <a:noFill/>
          <a:ln w="9525">
            <a:noFill/>
            <a:miter lim="800000"/>
            <a:headEnd/>
            <a:tailEnd/>
          </a:ln>
        </p:spPr>
        <p:txBody>
          <a:bodyPr wrap="none" lIns="91429" tIns="45714" rIns="91429" bIns="45714" anchor="t">
            <a:spAutoFit/>
          </a:bodyPr>
          <a:lstStyle/>
          <a:p>
            <a:pPr eaLnBrk="0" fontAlgn="base" hangingPunct="0">
              <a:lnSpc>
                <a:spcPct val="95000"/>
              </a:lnSpc>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Dr. Lambert, SES</a:t>
            </a:r>
          </a:p>
          <a:p>
            <a:pPr eaLnBrk="0" fontAlgn="base" hangingPunct="0">
              <a:lnSpc>
                <a:spcPct val="95000"/>
              </a:lnSpc>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LTC McClure</a:t>
            </a:r>
          </a:p>
          <a:p>
            <a:pPr eaLnBrk="0" fontAlgn="base" hangingPunct="0">
              <a:lnSpc>
                <a:spcPct val="95000"/>
              </a:lnSpc>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Soldier to </a:t>
            </a:r>
            <a:r>
              <a:rPr lang="en-US" sz="1200" b="1" dirty="0" err="1">
                <a:solidFill>
                  <a:srgbClr val="000000"/>
                </a:solidFill>
                <a:latin typeface="Arial" panose="020B0604020202020204" pitchFamily="34" charset="0"/>
                <a:cs typeface="Arial" panose="020B0604020202020204" pitchFamily="34" charset="0"/>
              </a:rPr>
              <a:t>Bde</a:t>
            </a:r>
            <a:r>
              <a:rPr lang="en-US" sz="1200" b="1" dirty="0">
                <a:solidFill>
                  <a:srgbClr val="000000"/>
                </a:solidFill>
                <a:latin typeface="Arial" panose="020B0604020202020204" pitchFamily="34" charset="0"/>
                <a:cs typeface="Arial" panose="020B0604020202020204" pitchFamily="34" charset="0"/>
              </a:rPr>
              <a:t> OPS</a:t>
            </a:r>
          </a:p>
          <a:p>
            <a:pPr eaLnBrk="0" fontAlgn="base" hangingPunct="0">
              <a:lnSpc>
                <a:spcPct val="95000"/>
              </a:lnSpc>
              <a:spcBef>
                <a:spcPct val="0"/>
              </a:spcBef>
              <a:spcAft>
                <a:spcPct val="0"/>
              </a:spcAft>
            </a:pPr>
            <a:r>
              <a:rPr lang="en-US" sz="1200" b="1" i="1" dirty="0">
                <a:solidFill>
                  <a:prstClr val="black"/>
                </a:solidFill>
                <a:latin typeface="Arial" panose="020B0604020202020204" pitchFamily="34" charset="0"/>
                <a:cs typeface="Arial" panose="020B0604020202020204" pitchFamily="34" charset="0"/>
              </a:rPr>
              <a:t>Modeling and </a:t>
            </a:r>
            <a:r>
              <a:rPr lang="en-US" sz="1200" b="1" i="1" dirty="0" err="1">
                <a:solidFill>
                  <a:prstClr val="black"/>
                </a:solidFill>
                <a:latin typeface="Arial" panose="020B0604020202020204" pitchFamily="34" charset="0"/>
                <a:cs typeface="Arial" panose="020B0604020202020204" pitchFamily="34" charset="0"/>
              </a:rPr>
              <a:t>Wargaming</a:t>
            </a:r>
            <a:endParaRPr lang="en-US" sz="1200" b="1" i="1" dirty="0">
              <a:solidFill>
                <a:prstClr val="black"/>
              </a:solidFill>
              <a:latin typeface="Arial" panose="020B0604020202020204" pitchFamily="34" charset="0"/>
              <a:cs typeface="Arial" panose="020B0604020202020204" pitchFamily="34" charset="0"/>
            </a:endParaRPr>
          </a:p>
        </p:txBody>
      </p:sp>
      <p:sp>
        <p:nvSpPr>
          <p:cNvPr id="25" name="Text Box 20"/>
          <p:cNvSpPr txBox="1">
            <a:spLocks noChangeArrowheads="1"/>
          </p:cNvSpPr>
          <p:nvPr/>
        </p:nvSpPr>
        <p:spPr bwMode="auto">
          <a:xfrm>
            <a:off x="1741026" y="3355332"/>
            <a:ext cx="1818809" cy="646319"/>
          </a:xfrm>
          <a:prstGeom prst="rect">
            <a:avLst/>
          </a:prstGeom>
          <a:noFill/>
          <a:ln w="9525">
            <a:noFill/>
            <a:miter lim="800000"/>
            <a:headEnd/>
            <a:tailEnd/>
          </a:ln>
        </p:spPr>
        <p:txBody>
          <a:bodyPr wrap="square" lIns="91429" tIns="45714" rIns="91429" bIns="45714" anchor="t">
            <a:spAutoFit/>
          </a:bodyPr>
          <a:lstStyle/>
          <a:p>
            <a:pPr eaLnBrk="0" fontAlgn="base" hangingPunct="0">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LTC Wade</a:t>
            </a:r>
          </a:p>
          <a:p>
            <a:pPr eaLnBrk="0" fontAlgn="base" hangingPunct="0">
              <a:spcBef>
                <a:spcPct val="0"/>
              </a:spcBef>
              <a:spcAft>
                <a:spcPct val="0"/>
              </a:spcAft>
            </a:pPr>
            <a:r>
              <a:rPr lang="en-US" sz="1200" b="1" i="1" dirty="0">
                <a:solidFill>
                  <a:prstClr val="black"/>
                </a:solidFill>
                <a:latin typeface="Arial" panose="020B0604020202020204" pitchFamily="34" charset="0"/>
                <a:cs typeface="Arial" panose="020B0604020202020204" pitchFamily="34" charset="0"/>
              </a:rPr>
              <a:t>Analytic Research Data Science</a:t>
            </a:r>
          </a:p>
        </p:txBody>
      </p:sp>
      <p:sp>
        <p:nvSpPr>
          <p:cNvPr id="26" name="Text Box 22"/>
          <p:cNvSpPr txBox="1">
            <a:spLocks noChangeArrowheads="1"/>
          </p:cNvSpPr>
          <p:nvPr/>
        </p:nvSpPr>
        <p:spPr bwMode="auto">
          <a:xfrm>
            <a:off x="6772353" y="1806611"/>
            <a:ext cx="2694690" cy="480119"/>
          </a:xfrm>
          <a:prstGeom prst="rect">
            <a:avLst/>
          </a:prstGeom>
          <a:noFill/>
          <a:ln w="9525">
            <a:noFill/>
            <a:miter lim="800000"/>
            <a:headEnd/>
            <a:tailEnd/>
          </a:ln>
        </p:spPr>
        <p:txBody>
          <a:bodyPr wrap="none" lIns="91429" tIns="45714" rIns="91429" bIns="45714" anchor="ctr">
            <a:spAutoFit/>
          </a:bodyPr>
          <a:lstStyle/>
          <a:p>
            <a:pPr eaLnBrk="0" fontAlgn="base" hangingPunct="0">
              <a:lnSpc>
                <a:spcPct val="90000"/>
              </a:lnSpc>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Ms. Blechinger, SES, Director</a:t>
            </a:r>
          </a:p>
          <a:p>
            <a:pPr eaLnBrk="0" fontAlgn="base" hangingPunct="0">
              <a:lnSpc>
                <a:spcPct val="90000"/>
              </a:lnSpc>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COL Jensen, Deputy Director</a:t>
            </a:r>
          </a:p>
        </p:txBody>
      </p:sp>
      <p:sp>
        <p:nvSpPr>
          <p:cNvPr id="27" name="Text Box 23"/>
          <p:cNvSpPr txBox="1">
            <a:spLocks noChangeArrowheads="1"/>
          </p:cNvSpPr>
          <p:nvPr/>
        </p:nvSpPr>
        <p:spPr bwMode="auto">
          <a:xfrm>
            <a:off x="6026919" y="3355332"/>
            <a:ext cx="2244831" cy="794051"/>
          </a:xfrm>
          <a:prstGeom prst="rect">
            <a:avLst/>
          </a:prstGeom>
          <a:noFill/>
          <a:ln w="9525">
            <a:noFill/>
            <a:miter lim="800000"/>
            <a:headEnd/>
            <a:tailEnd/>
          </a:ln>
        </p:spPr>
        <p:txBody>
          <a:bodyPr wrap="square" lIns="91429" tIns="45714" rIns="91429" bIns="45714" anchor="t">
            <a:spAutoFit/>
          </a:bodyPr>
          <a:lstStyle/>
          <a:p>
            <a:pPr eaLnBrk="0" fontAlgn="base" hangingPunct="0">
              <a:lnSpc>
                <a:spcPct val="95000"/>
              </a:lnSpc>
              <a:spcBef>
                <a:spcPct val="0"/>
              </a:spcBef>
              <a:spcAft>
                <a:spcPct val="0"/>
              </a:spcAft>
            </a:pPr>
            <a:r>
              <a:rPr lang="en-US" sz="1200" b="1" dirty="0">
                <a:solidFill>
                  <a:prstClr val="black"/>
                </a:solidFill>
                <a:latin typeface="Arial" panose="020B0604020202020204" pitchFamily="34" charset="0"/>
                <a:cs typeface="Arial" panose="020B0604020202020204" pitchFamily="34" charset="0"/>
              </a:rPr>
              <a:t>Ms. Wagner (Acting)</a:t>
            </a:r>
          </a:p>
          <a:p>
            <a:pPr eaLnBrk="0" fontAlgn="base" hangingPunct="0">
              <a:lnSpc>
                <a:spcPct val="95000"/>
              </a:lnSpc>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COL Roach</a:t>
            </a:r>
          </a:p>
          <a:p>
            <a:pPr eaLnBrk="0" fontAlgn="base" hangingPunct="0">
              <a:lnSpc>
                <a:spcPct val="95000"/>
              </a:lnSpc>
              <a:spcBef>
                <a:spcPct val="0"/>
              </a:spcBef>
              <a:spcAft>
                <a:spcPct val="0"/>
              </a:spcAft>
            </a:pPr>
            <a:r>
              <a:rPr lang="en-US" sz="1200" b="1" dirty="0" err="1">
                <a:solidFill>
                  <a:srgbClr val="000000"/>
                </a:solidFill>
                <a:latin typeface="Arial" panose="020B0604020202020204" pitchFamily="34" charset="0"/>
                <a:cs typeface="Arial" panose="020B0604020202020204" pitchFamily="34" charset="0"/>
              </a:rPr>
              <a:t>Div</a:t>
            </a:r>
            <a:r>
              <a:rPr lang="en-US" sz="1200" b="1" dirty="0">
                <a:solidFill>
                  <a:srgbClr val="000000"/>
                </a:solidFill>
                <a:latin typeface="Arial" panose="020B0604020202020204" pitchFamily="34" charset="0"/>
                <a:cs typeface="Arial" panose="020B0604020202020204" pitchFamily="34" charset="0"/>
              </a:rPr>
              <a:t>/Corps &amp; Higher</a:t>
            </a:r>
          </a:p>
          <a:p>
            <a:pPr eaLnBrk="0" fontAlgn="base" hangingPunct="0">
              <a:lnSpc>
                <a:spcPct val="95000"/>
              </a:lnSpc>
              <a:spcBef>
                <a:spcPct val="0"/>
              </a:spcBef>
              <a:spcAft>
                <a:spcPct val="0"/>
              </a:spcAft>
            </a:pPr>
            <a:r>
              <a:rPr lang="en-US" sz="1200" b="1" i="1" dirty="0">
                <a:solidFill>
                  <a:prstClr val="black"/>
                </a:solidFill>
                <a:latin typeface="Arial" panose="020B0604020202020204" pitchFamily="34" charset="0"/>
                <a:cs typeface="Arial" panose="020B0604020202020204" pitchFamily="34" charset="0"/>
              </a:rPr>
              <a:t>Modeling and </a:t>
            </a:r>
            <a:r>
              <a:rPr lang="en-US" sz="1200" b="1" i="1" dirty="0" err="1">
                <a:solidFill>
                  <a:prstClr val="black"/>
                </a:solidFill>
                <a:latin typeface="Arial" panose="020B0604020202020204" pitchFamily="34" charset="0"/>
                <a:cs typeface="Arial" panose="020B0604020202020204" pitchFamily="34" charset="0"/>
              </a:rPr>
              <a:t>Wargaming</a:t>
            </a:r>
            <a:endParaRPr lang="en-US" sz="1200" b="1" i="1" dirty="0">
              <a:solidFill>
                <a:prstClr val="black"/>
              </a:solidFill>
              <a:latin typeface="Arial" panose="020B0604020202020204" pitchFamily="34" charset="0"/>
              <a:cs typeface="Arial" panose="020B0604020202020204" pitchFamily="34" charset="0"/>
            </a:endParaRPr>
          </a:p>
        </p:txBody>
      </p:sp>
      <p:sp>
        <p:nvSpPr>
          <p:cNvPr id="28" name="Text Box 24"/>
          <p:cNvSpPr txBox="1">
            <a:spLocks noChangeArrowheads="1"/>
          </p:cNvSpPr>
          <p:nvPr/>
        </p:nvSpPr>
        <p:spPr bwMode="auto">
          <a:xfrm>
            <a:off x="6772354" y="1127401"/>
            <a:ext cx="3403410" cy="338542"/>
          </a:xfrm>
          <a:prstGeom prst="rect">
            <a:avLst/>
          </a:prstGeom>
          <a:noFill/>
          <a:ln w="9525">
            <a:noFill/>
            <a:miter lim="800000"/>
            <a:headEnd/>
            <a:tailEnd/>
          </a:ln>
        </p:spPr>
        <p:txBody>
          <a:bodyPr wrap="none" lIns="91429" tIns="45714" rIns="91429" bIns="45714" anchor="ctr">
            <a:spAutoFit/>
          </a:bodyPr>
          <a:lstStyle/>
          <a:p>
            <a:pPr eaLnBrk="0" fontAlgn="base" hangingPunct="0">
              <a:spcBef>
                <a:spcPct val="50000"/>
              </a:spcBef>
              <a:spcAft>
                <a:spcPct val="0"/>
              </a:spcAft>
            </a:pPr>
            <a:r>
              <a:rPr lang="en-US" sz="1600" b="1" dirty="0">
                <a:solidFill>
                  <a:srgbClr val="000000"/>
                </a:solidFill>
                <a:latin typeface="Arial" panose="020B0604020202020204" pitchFamily="34" charset="0"/>
                <a:cs typeface="Arial" panose="020B0604020202020204" pitchFamily="34" charset="0"/>
              </a:rPr>
              <a:t>LTG Richardson, Acting CG, AFC</a:t>
            </a:r>
          </a:p>
        </p:txBody>
      </p:sp>
      <p:sp>
        <p:nvSpPr>
          <p:cNvPr id="29" name="Text Box 16"/>
          <p:cNvSpPr txBox="1">
            <a:spLocks noChangeArrowheads="1"/>
          </p:cNvSpPr>
          <p:nvPr/>
        </p:nvSpPr>
        <p:spPr bwMode="auto">
          <a:xfrm>
            <a:off x="8172362" y="3355332"/>
            <a:ext cx="2328800" cy="443186"/>
          </a:xfrm>
          <a:prstGeom prst="rect">
            <a:avLst/>
          </a:prstGeom>
          <a:noFill/>
          <a:ln w="9525">
            <a:noFill/>
            <a:miter lim="800000"/>
            <a:headEnd/>
            <a:tailEnd/>
          </a:ln>
        </p:spPr>
        <p:txBody>
          <a:bodyPr wrap="square" lIns="91429" tIns="45714" rIns="91429" bIns="45714" anchor="t">
            <a:spAutoFit/>
          </a:bodyPr>
          <a:lstStyle/>
          <a:p>
            <a:pPr eaLnBrk="0" fontAlgn="base" hangingPunct="0">
              <a:lnSpc>
                <a:spcPct val="95000"/>
              </a:lnSpc>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LTC Schmidt (Acting)</a:t>
            </a:r>
          </a:p>
          <a:p>
            <a:pPr eaLnBrk="0" fontAlgn="base" hangingPunct="0">
              <a:lnSpc>
                <a:spcPct val="95000"/>
              </a:lnSpc>
              <a:spcBef>
                <a:spcPct val="0"/>
              </a:spcBef>
              <a:spcAft>
                <a:spcPct val="0"/>
              </a:spcAft>
            </a:pPr>
            <a:r>
              <a:rPr lang="en-US" sz="1200" b="1" i="1" dirty="0">
                <a:solidFill>
                  <a:srgbClr val="000000"/>
                </a:solidFill>
                <a:latin typeface="Arial" panose="020B0604020202020204" pitchFamily="34" charset="0"/>
                <a:cs typeface="Arial" panose="020B0604020202020204" pitchFamily="34" charset="0"/>
              </a:rPr>
              <a:t>Sustainment </a:t>
            </a:r>
            <a:r>
              <a:rPr lang="en-US" sz="1200" b="1" i="1" dirty="0">
                <a:solidFill>
                  <a:prstClr val="black"/>
                </a:solidFill>
                <a:latin typeface="Arial" panose="020B0604020202020204" pitchFamily="34" charset="0"/>
                <a:cs typeface="Arial" panose="020B0604020202020204" pitchFamily="34" charset="0"/>
              </a:rPr>
              <a:t>Modeling</a:t>
            </a:r>
          </a:p>
        </p:txBody>
      </p:sp>
      <p:sp>
        <p:nvSpPr>
          <p:cNvPr id="32" name="Text Box 80"/>
          <p:cNvSpPr txBox="1">
            <a:spLocks noChangeArrowheads="1"/>
          </p:cNvSpPr>
          <p:nvPr/>
        </p:nvSpPr>
        <p:spPr bwMode="auto">
          <a:xfrm>
            <a:off x="3062581" y="5021503"/>
            <a:ext cx="1432764" cy="230832"/>
          </a:xfrm>
          <a:prstGeom prst="rect">
            <a:avLst/>
          </a:prstGeom>
          <a:noFill/>
          <a:ln w="9525">
            <a:noFill/>
            <a:miter lim="800000"/>
            <a:headEnd type="none" w="sm" len="sm"/>
            <a:tailEnd type="none" w="sm" len="sm"/>
          </a:ln>
        </p:spPr>
        <p:txBody>
          <a:bodyPr lIns="91429" tIns="0" rIns="91429" bIns="0" anchor="ctr" anchorCtr="1"/>
          <a:lstStyle>
            <a:defPPr>
              <a:defRPr lang="en-US"/>
            </a:defPPr>
            <a:lvl1pPr algn="ctr">
              <a:lnSpc>
                <a:spcPct val="90000"/>
              </a:lnSpc>
              <a:defRPr sz="900"/>
            </a:lvl1pPr>
          </a:lstStyle>
          <a:p>
            <a:pPr eaLnBrk="0" fontAlgn="base" hangingPunct="0">
              <a:spcBef>
                <a:spcPct val="0"/>
              </a:spcBef>
              <a:spcAft>
                <a:spcPct val="0"/>
              </a:spcAft>
            </a:pPr>
            <a:r>
              <a:rPr lang="en-US" b="1" dirty="0">
                <a:solidFill>
                  <a:srgbClr val="000000"/>
                </a:solidFill>
                <a:latin typeface="Arial" panose="020B0604020202020204" pitchFamily="34" charset="0"/>
                <a:cs typeface="Arial" panose="020B0604020202020204" pitchFamily="34" charset="0"/>
              </a:rPr>
              <a:t>HQ &amp; Ft Leavenworth</a:t>
            </a:r>
          </a:p>
        </p:txBody>
      </p:sp>
      <p:sp>
        <p:nvSpPr>
          <p:cNvPr id="34" name="Rounded Rectangle 33"/>
          <p:cNvSpPr/>
          <p:nvPr/>
        </p:nvSpPr>
        <p:spPr bwMode="auto">
          <a:xfrm>
            <a:off x="1852970" y="2876853"/>
            <a:ext cx="1502228" cy="395497"/>
          </a:xfrm>
          <a:prstGeom prst="roundRect">
            <a:avLst/>
          </a:prstGeom>
          <a:solidFill>
            <a:schemeClr val="bg1">
              <a:lumMod val="75000"/>
            </a:schemeClr>
          </a:solidFill>
          <a:ln w="12700" cap="flat" cmpd="sng" algn="ctr">
            <a:solidFill>
              <a:srgbClr val="000000"/>
            </a:solidFill>
            <a:prstDash val="solid"/>
            <a:round/>
            <a:headEnd type="none" w="med" len="med"/>
            <a:tailEnd type="none" w="med" len="med"/>
          </a:ln>
          <a:effectLst/>
          <a:scene3d>
            <a:camera prst="orthographicFront"/>
            <a:lightRig rig="threePt" dir="t"/>
          </a:scene3d>
          <a:sp3d>
            <a:bevelT prst="angle"/>
          </a:sp3d>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Monterey</a:t>
            </a:r>
          </a:p>
        </p:txBody>
      </p:sp>
      <p:sp>
        <p:nvSpPr>
          <p:cNvPr id="35" name="Rounded Rectangle 34"/>
          <p:cNvSpPr/>
          <p:nvPr/>
        </p:nvSpPr>
        <p:spPr bwMode="auto">
          <a:xfrm>
            <a:off x="3992563" y="2876853"/>
            <a:ext cx="1502228" cy="395497"/>
          </a:xfrm>
          <a:prstGeom prst="roundRect">
            <a:avLst/>
          </a:prstGeom>
          <a:solidFill>
            <a:schemeClr val="bg1">
              <a:lumMod val="75000"/>
            </a:schemeClr>
          </a:solidFill>
          <a:ln w="12700" cap="flat" cmpd="sng" algn="ctr">
            <a:solidFill>
              <a:srgbClr val="000000"/>
            </a:solidFill>
            <a:prstDash val="solid"/>
            <a:round/>
            <a:headEnd type="none" w="med" len="med"/>
            <a:tailEnd type="none" w="med" len="med"/>
          </a:ln>
          <a:effectLst/>
          <a:scene3d>
            <a:camera prst="orthographicFront"/>
            <a:lightRig rig="threePt" dir="t"/>
          </a:scene3d>
          <a:sp3d>
            <a:bevelT prst="angle"/>
          </a:sp3d>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White Sands</a:t>
            </a:r>
          </a:p>
        </p:txBody>
      </p:sp>
      <p:sp>
        <p:nvSpPr>
          <p:cNvPr id="36" name="Rounded Rectangle 35"/>
          <p:cNvSpPr/>
          <p:nvPr/>
        </p:nvSpPr>
        <p:spPr bwMode="auto">
          <a:xfrm>
            <a:off x="6132156" y="2876853"/>
            <a:ext cx="1502228" cy="395497"/>
          </a:xfrm>
          <a:prstGeom prst="roundRect">
            <a:avLst/>
          </a:prstGeom>
          <a:solidFill>
            <a:schemeClr val="bg1">
              <a:lumMod val="75000"/>
            </a:schemeClr>
          </a:solidFill>
          <a:ln w="12700" cap="flat" cmpd="sng" algn="ctr">
            <a:solidFill>
              <a:srgbClr val="000000"/>
            </a:solidFill>
            <a:prstDash val="solid"/>
            <a:round/>
            <a:headEnd type="none" w="med" len="med"/>
            <a:tailEnd type="none" w="med" len="med"/>
          </a:ln>
          <a:effectLst/>
          <a:scene3d>
            <a:camera prst="orthographicFront"/>
            <a:lightRig rig="threePt" dir="t"/>
          </a:scene3d>
          <a:sp3d>
            <a:bevelT prst="angle"/>
          </a:sp3d>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Ft Leavenworth	</a:t>
            </a:r>
          </a:p>
        </p:txBody>
      </p:sp>
      <p:sp>
        <p:nvSpPr>
          <p:cNvPr id="37" name="Rounded Rectangle 36"/>
          <p:cNvSpPr/>
          <p:nvPr/>
        </p:nvSpPr>
        <p:spPr bwMode="auto">
          <a:xfrm>
            <a:off x="8271750" y="2876853"/>
            <a:ext cx="1502228" cy="395497"/>
          </a:xfrm>
          <a:prstGeom prst="roundRect">
            <a:avLst/>
          </a:prstGeom>
          <a:solidFill>
            <a:schemeClr val="bg1">
              <a:lumMod val="75000"/>
            </a:schemeClr>
          </a:solidFill>
          <a:ln w="12700" cap="flat" cmpd="sng" algn="ctr">
            <a:solidFill>
              <a:srgbClr val="000000"/>
            </a:solidFill>
            <a:prstDash val="solid"/>
            <a:round/>
            <a:headEnd type="none" w="med" len="med"/>
            <a:tailEnd type="none" w="med" len="med"/>
          </a:ln>
          <a:effectLst/>
          <a:scene3d>
            <a:camera prst="orthographicFront"/>
            <a:lightRig rig="threePt" dir="t"/>
          </a:scene3d>
          <a:sp3d>
            <a:bevelT prst="angle"/>
          </a:sp3d>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Ft Lee</a:t>
            </a:r>
          </a:p>
        </p:txBody>
      </p:sp>
      <p:sp>
        <p:nvSpPr>
          <p:cNvPr id="39" name="Rounded Rectangle 38"/>
          <p:cNvSpPr/>
          <p:nvPr/>
        </p:nvSpPr>
        <p:spPr bwMode="auto">
          <a:xfrm>
            <a:off x="5152052" y="1085564"/>
            <a:ext cx="1502228" cy="395497"/>
          </a:xfrm>
          <a:prstGeom prst="roundRect">
            <a:avLst/>
          </a:prstGeom>
          <a:solidFill>
            <a:schemeClr val="bg1">
              <a:lumMod val="75000"/>
            </a:schemeClr>
          </a:solidFill>
          <a:ln w="12700" cap="flat" cmpd="sng" algn="ctr">
            <a:solidFill>
              <a:srgbClr val="000000"/>
            </a:solidFill>
            <a:prstDash val="solid"/>
            <a:round/>
            <a:headEnd type="none" w="med" len="med"/>
            <a:tailEnd type="none" w="med" len="med"/>
          </a:ln>
          <a:effectLst/>
          <a:scene3d>
            <a:camera prst="orthographicFront"/>
            <a:lightRig rig="threePt" dir="t"/>
          </a:scene3d>
          <a:sp3d>
            <a:bevelT prst="angle"/>
          </a:sp3d>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AFC</a:t>
            </a:r>
          </a:p>
        </p:txBody>
      </p:sp>
      <p:sp>
        <p:nvSpPr>
          <p:cNvPr id="40" name="Rounded Rectangle 39"/>
          <p:cNvSpPr/>
          <p:nvPr/>
        </p:nvSpPr>
        <p:spPr bwMode="auto">
          <a:xfrm>
            <a:off x="5152052" y="1832077"/>
            <a:ext cx="1502228" cy="395497"/>
          </a:xfrm>
          <a:prstGeom prst="roundRect">
            <a:avLst/>
          </a:prstGeom>
          <a:solidFill>
            <a:schemeClr val="bg1">
              <a:lumMod val="75000"/>
            </a:schemeClr>
          </a:solidFill>
          <a:ln w="12700" cap="flat" cmpd="sng" algn="ctr">
            <a:solidFill>
              <a:srgbClr val="000000"/>
            </a:solidFill>
            <a:prstDash val="solid"/>
            <a:round/>
            <a:headEnd type="none" w="med" len="med"/>
            <a:tailEnd type="none" w="med" len="med"/>
          </a:ln>
          <a:effectLst/>
          <a:scene3d>
            <a:camera prst="orthographicFront"/>
            <a:lightRig rig="threePt" dir="t"/>
          </a:scene3d>
          <a:sp3d>
            <a:bevelT prst="angle"/>
          </a:sp3d>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TRAC</a:t>
            </a:r>
          </a:p>
        </p:txBody>
      </p:sp>
      <p:pic>
        <p:nvPicPr>
          <p:cNvPr id="52" name="Picture 5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4859" t="2339" r="35211" b="20161"/>
          <a:stretch/>
        </p:blipFill>
        <p:spPr>
          <a:xfrm>
            <a:off x="4795593" y="5099272"/>
            <a:ext cx="206969" cy="301931"/>
          </a:xfrm>
          <a:prstGeom prst="rect">
            <a:avLst/>
          </a:prstGeom>
        </p:spPr>
      </p:pic>
      <p:sp>
        <p:nvSpPr>
          <p:cNvPr id="54" name="TextBox 53"/>
          <p:cNvSpPr txBox="1"/>
          <p:nvPr/>
        </p:nvSpPr>
        <p:spPr>
          <a:xfrm>
            <a:off x="6389849" y="4759585"/>
            <a:ext cx="3603872" cy="1985159"/>
          </a:xfrm>
          <a:prstGeom prst="rect">
            <a:avLst/>
          </a:prstGeom>
          <a:noFill/>
        </p:spPr>
        <p:txBody>
          <a:bodyPr wrap="none" rtlCol="0">
            <a:spAutoFit/>
          </a:bodyPr>
          <a:lstStyle/>
          <a:p>
            <a:pPr algn="ctr" defTabSz="449263" eaLnBrk="0" fontAlgn="base" hangingPunct="0">
              <a:spcBef>
                <a:spcPts val="500"/>
              </a:spcBef>
              <a:spcAft>
                <a:spcPct val="0"/>
              </a:spcAft>
              <a:defRPr/>
            </a:pPr>
            <a:r>
              <a:rPr lang="en-US" sz="1400" b="1" dirty="0">
                <a:solidFill>
                  <a:srgbClr val="000000"/>
                </a:solidFill>
                <a:latin typeface="Arial" panose="020B0604020202020204" pitchFamily="34" charset="0"/>
                <a:cs typeface="Arial" panose="020B0604020202020204" pitchFamily="34" charset="0"/>
              </a:rPr>
              <a:t>Division / Corps &amp; Higher Operations</a:t>
            </a:r>
          </a:p>
          <a:p>
            <a:pPr algn="ctr" defTabSz="449263" eaLnBrk="0" fontAlgn="base" hangingPunct="0">
              <a:spcBef>
                <a:spcPts val="500"/>
              </a:spcBef>
              <a:spcAft>
                <a:spcPct val="0"/>
              </a:spcAft>
              <a:defRPr/>
            </a:pPr>
            <a:r>
              <a:rPr lang="en-US" sz="1400" b="1" dirty="0">
                <a:solidFill>
                  <a:srgbClr val="000000"/>
                </a:solidFill>
                <a:latin typeface="Arial" panose="020B0604020202020204" pitchFamily="34" charset="0"/>
                <a:cs typeface="Arial" panose="020B0604020202020204" pitchFamily="34" charset="0"/>
              </a:rPr>
              <a:t>Individual Soldier to Brigade Operations</a:t>
            </a:r>
          </a:p>
          <a:p>
            <a:pPr algn="ctr" defTabSz="449263" eaLnBrk="0" fontAlgn="base" hangingPunct="0">
              <a:spcBef>
                <a:spcPts val="500"/>
              </a:spcBef>
              <a:spcAft>
                <a:spcPct val="0"/>
              </a:spcAft>
              <a:defRPr/>
            </a:pPr>
            <a:r>
              <a:rPr lang="en-US" sz="1400" b="1" dirty="0">
                <a:solidFill>
                  <a:srgbClr val="000000"/>
                </a:solidFill>
                <a:latin typeface="Arial" panose="020B0604020202020204" pitchFamily="34" charset="0"/>
                <a:cs typeface="Arial" panose="020B0604020202020204" pitchFamily="34" charset="0"/>
              </a:rPr>
              <a:t>Maneuver Sustainment</a:t>
            </a:r>
          </a:p>
          <a:p>
            <a:pPr algn="ctr" defTabSz="449263" eaLnBrk="0" fontAlgn="base" hangingPunct="0">
              <a:spcBef>
                <a:spcPts val="500"/>
              </a:spcBef>
              <a:spcAft>
                <a:spcPct val="0"/>
              </a:spcAft>
              <a:defRPr/>
            </a:pPr>
            <a:r>
              <a:rPr lang="en-US" sz="1400" b="1" dirty="0">
                <a:solidFill>
                  <a:srgbClr val="000000"/>
                </a:solidFill>
                <a:latin typeface="Arial" panose="020B0604020202020204" pitchFamily="34" charset="0"/>
                <a:cs typeface="Arial" panose="020B0604020202020204" pitchFamily="34" charset="0"/>
              </a:rPr>
              <a:t>Analytic Research</a:t>
            </a:r>
          </a:p>
          <a:p>
            <a:pPr algn="ctr" defTabSz="449263" eaLnBrk="0" fontAlgn="base" hangingPunct="0">
              <a:spcBef>
                <a:spcPts val="500"/>
              </a:spcBef>
              <a:spcAft>
                <a:spcPct val="0"/>
              </a:spcAft>
              <a:defRPr/>
            </a:pPr>
            <a:r>
              <a:rPr lang="en-US" sz="1400" b="1" dirty="0">
                <a:solidFill>
                  <a:srgbClr val="000000"/>
                </a:solidFill>
                <a:latin typeface="Arial" panose="020B0604020202020204" pitchFamily="34" charset="0"/>
                <a:cs typeface="Arial" panose="020B0604020202020204" pitchFamily="34" charset="0"/>
              </a:rPr>
              <a:t>Data Science</a:t>
            </a:r>
          </a:p>
          <a:p>
            <a:pPr algn="ctr" defTabSz="449263" eaLnBrk="0" fontAlgn="base" hangingPunct="0">
              <a:spcBef>
                <a:spcPts val="500"/>
              </a:spcBef>
              <a:spcAft>
                <a:spcPct val="0"/>
              </a:spcAft>
              <a:defRPr/>
            </a:pPr>
            <a:r>
              <a:rPr lang="en-US" sz="1400" b="1" dirty="0">
                <a:solidFill>
                  <a:srgbClr val="000000"/>
                </a:solidFill>
                <a:latin typeface="Arial" panose="020B0604020202020204" pitchFamily="34" charset="0"/>
                <a:cs typeface="Arial" panose="020B0604020202020204" pitchFamily="34" charset="0"/>
              </a:rPr>
              <a:t>Modeling and </a:t>
            </a:r>
            <a:r>
              <a:rPr lang="en-US" sz="1400" b="1" dirty="0" err="1">
                <a:solidFill>
                  <a:srgbClr val="000000"/>
                </a:solidFill>
                <a:latin typeface="Arial" panose="020B0604020202020204" pitchFamily="34" charset="0"/>
                <a:cs typeface="Arial" panose="020B0604020202020204" pitchFamily="34" charset="0"/>
              </a:rPr>
              <a:t>Wargaming</a:t>
            </a:r>
            <a:endParaRPr lang="en-US" sz="1400" b="1" dirty="0">
              <a:solidFill>
                <a:srgbClr val="000000"/>
              </a:solidFill>
              <a:latin typeface="Arial" panose="020B0604020202020204" pitchFamily="34" charset="0"/>
              <a:cs typeface="Arial" panose="020B0604020202020204" pitchFamily="34" charset="0"/>
            </a:endParaRPr>
          </a:p>
          <a:p>
            <a:pPr algn="ctr" defTabSz="449263" eaLnBrk="0" fontAlgn="base" hangingPunct="0">
              <a:spcBef>
                <a:spcPts val="500"/>
              </a:spcBef>
              <a:spcAft>
                <a:spcPct val="0"/>
              </a:spcAft>
              <a:defRPr/>
            </a:pPr>
            <a:r>
              <a:rPr lang="en-US" sz="1400" b="1" dirty="0">
                <a:solidFill>
                  <a:srgbClr val="000000"/>
                </a:solidFill>
                <a:latin typeface="Arial" panose="020B0604020202020204" pitchFamily="34" charset="0"/>
                <a:cs typeface="Arial" panose="020B0604020202020204" pitchFamily="34" charset="0"/>
              </a:rPr>
              <a:t>Methods, Models, and Tools</a:t>
            </a:r>
          </a:p>
        </p:txBody>
      </p:sp>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7771" y="2382750"/>
            <a:ext cx="457200" cy="562710"/>
          </a:xfrm>
          <a:prstGeom prst="rect">
            <a:avLst/>
          </a:prstGeom>
        </p:spPr>
      </p:pic>
      <p:pic>
        <p:nvPicPr>
          <p:cNvPr id="59" name="Picture 5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5159" y="2395823"/>
            <a:ext cx="457200" cy="562710"/>
          </a:xfrm>
          <a:prstGeom prst="rect">
            <a:avLst/>
          </a:prstGeom>
        </p:spPr>
      </p:pic>
      <p:pic>
        <p:nvPicPr>
          <p:cNvPr id="60" name="Picture 59"/>
          <p:cNvPicPr>
            <a:picLocks/>
          </p:cNvPicPr>
          <p:nvPr/>
        </p:nvPicPr>
        <p:blipFill>
          <a:blip r:embed="rId7">
            <a:extLst>
              <a:ext uri="{28A0092B-C50C-407E-A947-70E740481C1C}">
                <a14:useLocalDpi xmlns:a14="http://schemas.microsoft.com/office/drawing/2010/main" val="0"/>
              </a:ext>
            </a:extLst>
          </a:blip>
          <a:stretch>
            <a:fillRect/>
          </a:stretch>
        </p:blipFill>
        <p:spPr>
          <a:xfrm>
            <a:off x="6289512" y="1543983"/>
            <a:ext cx="457200" cy="548640"/>
          </a:xfrm>
          <a:prstGeom prst="rect">
            <a:avLst/>
          </a:prstGeom>
        </p:spPr>
      </p:pic>
      <p:pic>
        <p:nvPicPr>
          <p:cNvPr id="2050" name="Picture 2" descr="Leader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3382" y="2427347"/>
            <a:ext cx="468717" cy="580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278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545B60E7-37F2-4628-82B7-280A7821F0C0}"/>
              </a:ext>
            </a:extLst>
          </p:cNvPr>
          <p:cNvGrpSpPr/>
          <p:nvPr/>
        </p:nvGrpSpPr>
        <p:grpSpPr>
          <a:xfrm>
            <a:off x="4239786" y="1502525"/>
            <a:ext cx="3826420" cy="1599285"/>
            <a:chOff x="-52303" y="1597345"/>
            <a:chExt cx="3826420" cy="1599285"/>
          </a:xfrm>
        </p:grpSpPr>
        <p:sp>
          <p:nvSpPr>
            <p:cNvPr id="51" name="TextBox 50">
              <a:extLst>
                <a:ext uri="{FF2B5EF4-FFF2-40B4-BE49-F238E27FC236}">
                  <a16:creationId xmlns:a16="http://schemas.microsoft.com/office/drawing/2014/main" id="{D3DEBA12-D026-423F-80C3-BA66C16FE68E}"/>
                </a:ext>
              </a:extLst>
            </p:cNvPr>
            <p:cNvSpPr txBox="1"/>
            <p:nvPr/>
          </p:nvSpPr>
          <p:spPr>
            <a:xfrm>
              <a:off x="45720" y="1811635"/>
              <a:ext cx="3728397"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Text analytics.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Feature extraction/generation.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Supervised and Un-supervised learning techniques.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Title 5">
              <a:extLst>
                <a:ext uri="{FF2B5EF4-FFF2-40B4-BE49-F238E27FC236}">
                  <a16:creationId xmlns:a16="http://schemas.microsoft.com/office/drawing/2014/main" id="{F21EC964-4F9F-45EA-A04A-6A7910DC4A01}"/>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Techniques &amp; Methods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pic>
        <p:nvPicPr>
          <p:cNvPr id="5" name="Picture 4" descr="Logo&#10;&#10;Description automatically generated">
            <a:extLst>
              <a:ext uri="{FF2B5EF4-FFF2-40B4-BE49-F238E27FC236}">
                <a16:creationId xmlns:a16="http://schemas.microsoft.com/office/drawing/2014/main" id="{E49B3416-614B-46F3-8EBD-EC9CEFD22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7" name="Picture 6" descr="A picture containing text, sign, arch&#10;&#10;Description automatically generated">
            <a:extLst>
              <a:ext uri="{FF2B5EF4-FFF2-40B4-BE49-F238E27FC236}">
                <a16:creationId xmlns:a16="http://schemas.microsoft.com/office/drawing/2014/main" id="{CCDE0304-3037-442F-8EC1-227641127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8" name="Picture 7">
            <a:extLst>
              <a:ext uri="{FF2B5EF4-FFF2-40B4-BE49-F238E27FC236}">
                <a16:creationId xmlns:a16="http://schemas.microsoft.com/office/drawing/2014/main" id="{3432994F-86F6-4DEB-889F-27252A6A1ADF}"/>
              </a:ext>
            </a:extLst>
          </p:cNvPr>
          <p:cNvPicPr>
            <a:picLocks noChangeAspect="1"/>
          </p:cNvPicPr>
          <p:nvPr/>
        </p:nvPicPr>
        <p:blipFill>
          <a:blip r:embed="rId5"/>
          <a:stretch>
            <a:fillRect/>
          </a:stretch>
        </p:blipFill>
        <p:spPr>
          <a:xfrm>
            <a:off x="70547" y="116277"/>
            <a:ext cx="1654081" cy="1138473"/>
          </a:xfrm>
          <a:prstGeom prst="rect">
            <a:avLst/>
          </a:prstGeom>
        </p:spPr>
      </p:pic>
      <p:sp>
        <p:nvSpPr>
          <p:cNvPr id="11" name="Title 5">
            <a:extLst>
              <a:ext uri="{FF2B5EF4-FFF2-40B4-BE49-F238E27FC236}">
                <a16:creationId xmlns:a16="http://schemas.microsoft.com/office/drawing/2014/main" id="{5F02950B-9371-4372-9E26-C9468F1E69B4}"/>
              </a:ext>
            </a:extLst>
          </p:cNvPr>
          <p:cNvSpPr txBox="1">
            <a:spLocks/>
          </p:cNvSpPr>
          <p:nvPr/>
        </p:nvSpPr>
        <p:spPr bwMode="auto">
          <a:xfrm>
            <a:off x="1724628" y="42532"/>
            <a:ext cx="8230868" cy="1346810"/>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Text Analysis to support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Meta Analysis</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0" name="Rectangle 9">
            <a:extLst>
              <a:ext uri="{FF2B5EF4-FFF2-40B4-BE49-F238E27FC236}">
                <a16:creationId xmlns:a16="http://schemas.microsoft.com/office/drawing/2014/main" id="{0F4ABE70-7082-4416-B118-53F2AAEE7FA7}"/>
              </a:ext>
            </a:extLst>
          </p:cNvPr>
          <p:cNvSpPr/>
          <p:nvPr/>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C9CCC01E-4DB1-497B-986C-62A672DF4C40}"/>
              </a:ext>
            </a:extLst>
          </p:cNvPr>
          <p:cNvSpPr/>
          <p:nvPr/>
        </p:nvSpPr>
        <p:spPr>
          <a:xfrm rot="16200000">
            <a:off x="1236657" y="4062012"/>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F14A55A1-A670-406C-A3C8-252DD4967FBE}"/>
              </a:ext>
            </a:extLst>
          </p:cNvPr>
          <p:cNvSpPr/>
          <p:nvPr/>
        </p:nvSpPr>
        <p:spPr>
          <a:xfrm rot="16200000">
            <a:off x="5926144" y="4062012"/>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441783BD-2783-443C-A725-CCFBF6895821}"/>
              </a:ext>
            </a:extLst>
          </p:cNvPr>
          <p:cNvSpPr/>
          <p:nvPr/>
        </p:nvSpPr>
        <p:spPr>
          <a:xfrm>
            <a:off x="163733" y="3964770"/>
            <a:ext cx="338328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itle 5">
            <a:extLst>
              <a:ext uri="{FF2B5EF4-FFF2-40B4-BE49-F238E27FC236}">
                <a16:creationId xmlns:a16="http://schemas.microsoft.com/office/drawing/2014/main" id="{74129FDB-547B-40CB-843A-A0B5485B731A}"/>
              </a:ext>
            </a:extLst>
          </p:cNvPr>
          <p:cNvSpPr txBox="1">
            <a:spLocks/>
          </p:cNvSpPr>
          <p:nvPr/>
        </p:nvSpPr>
        <p:spPr bwMode="auto">
          <a:xfrm>
            <a:off x="18250" y="1466072"/>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Sponsors/Stakeholders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5F76884E-C67C-4A57-B182-D60A92546229}"/>
              </a:ext>
            </a:extLst>
          </p:cNvPr>
          <p:cNvGrpSpPr/>
          <p:nvPr/>
        </p:nvGrpSpPr>
        <p:grpSpPr>
          <a:xfrm>
            <a:off x="-14235" y="4015122"/>
            <a:ext cx="3826420" cy="3107390"/>
            <a:chOff x="-52303" y="1597345"/>
            <a:chExt cx="3826420" cy="3107390"/>
          </a:xfrm>
        </p:grpSpPr>
        <p:sp>
          <p:nvSpPr>
            <p:cNvPr id="22" name="Title 5">
              <a:extLst>
                <a:ext uri="{FF2B5EF4-FFF2-40B4-BE49-F238E27FC236}">
                  <a16:creationId xmlns:a16="http://schemas.microsoft.com/office/drawing/2014/main" id="{674A534B-C70C-400A-B980-297D856C8F02}"/>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Background</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5" name="TextBox 24">
              <a:extLst>
                <a:ext uri="{FF2B5EF4-FFF2-40B4-BE49-F238E27FC236}">
                  <a16:creationId xmlns:a16="http://schemas.microsoft.com/office/drawing/2014/main" id="{73E583DA-A84D-4287-B06F-B18B139C4857}"/>
                </a:ext>
              </a:extLst>
            </p:cNvPr>
            <p:cNvSpPr txBox="1"/>
            <p:nvPr/>
          </p:nvSpPr>
          <p:spPr>
            <a:xfrm>
              <a:off x="45720" y="1811635"/>
              <a:ext cx="3728397" cy="28931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Army Continuum of Analysis (ACA) was created to ensure the right decision makers are armed with timely analysis answering the right questions.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Semi-annually, the Army Analytic Community (AAC) plans to conduct a meta-analysis workshop to address areas not directly addressed by the separate analytic efforts.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meta-analysis efforts are designed to identify gaps and shape future focal areas for the AAC.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5" name="Title 5">
            <a:extLst>
              <a:ext uri="{FF2B5EF4-FFF2-40B4-BE49-F238E27FC236}">
                <a16:creationId xmlns:a16="http://schemas.microsoft.com/office/drawing/2014/main" id="{DD7743EA-A340-4538-8C49-8963286A0C7A}"/>
              </a:ext>
            </a:extLst>
          </p:cNvPr>
          <p:cNvSpPr txBox="1">
            <a:spLocks/>
          </p:cNvSpPr>
          <p:nvPr/>
        </p:nvSpPr>
        <p:spPr bwMode="auto">
          <a:xfrm>
            <a:off x="3701054" y="2710837"/>
            <a:ext cx="4667222"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Methodology</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nvGrpSpPr>
          <p:cNvPr id="46" name="Group 45">
            <a:extLst>
              <a:ext uri="{FF2B5EF4-FFF2-40B4-BE49-F238E27FC236}">
                <a16:creationId xmlns:a16="http://schemas.microsoft.com/office/drawing/2014/main" id="{373B3F5A-D5D4-48BF-AB07-4B570AF99AFD}"/>
              </a:ext>
            </a:extLst>
          </p:cNvPr>
          <p:cNvGrpSpPr/>
          <p:nvPr/>
        </p:nvGrpSpPr>
        <p:grpSpPr>
          <a:xfrm>
            <a:off x="8399635" y="1523934"/>
            <a:ext cx="3826420" cy="2245615"/>
            <a:chOff x="-52303" y="1597345"/>
            <a:chExt cx="3826420" cy="2245615"/>
          </a:xfrm>
        </p:grpSpPr>
        <p:sp>
          <p:nvSpPr>
            <p:cNvPr id="48" name="Title 5">
              <a:extLst>
                <a:ext uri="{FF2B5EF4-FFF2-40B4-BE49-F238E27FC236}">
                  <a16:creationId xmlns:a16="http://schemas.microsoft.com/office/drawing/2014/main" id="{6965212F-0E31-4FE6-97FF-FD2A5EC940E6}"/>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Value Added</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9" name="TextBox 48">
              <a:extLst>
                <a:ext uri="{FF2B5EF4-FFF2-40B4-BE49-F238E27FC236}">
                  <a16:creationId xmlns:a16="http://schemas.microsoft.com/office/drawing/2014/main" id="{EBE894F2-91E1-4412-9A59-DACF182D9971}"/>
                </a:ext>
              </a:extLst>
            </p:cNvPr>
            <p:cNvSpPr txBox="1"/>
            <p:nvPr/>
          </p:nvSpPr>
          <p:spPr>
            <a:xfrm>
              <a:off x="45720" y="1811635"/>
              <a:ext cx="3728397"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Automate portions of the ACA meta-analysis workshops.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Generate a repeatable and documented process to save time to answer senior leader requests.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successful, expedite systematic reviews or meta-analysis efforts in the future.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0" name="Picture 29">
            <a:extLst>
              <a:ext uri="{FF2B5EF4-FFF2-40B4-BE49-F238E27FC236}">
                <a16:creationId xmlns:a16="http://schemas.microsoft.com/office/drawing/2014/main" id="{40E9A7BA-8C84-4082-A92F-07ECB1ED4CB0}"/>
              </a:ext>
            </a:extLst>
          </p:cNvPr>
          <p:cNvPicPr>
            <a:picLocks noChangeAspect="1"/>
          </p:cNvPicPr>
          <p:nvPr/>
        </p:nvPicPr>
        <p:blipFill rotWithShape="1">
          <a:blip r:embed="rId6"/>
          <a:srcRect l="1" t="-1" r="993" b="653"/>
          <a:stretch/>
        </p:blipFill>
        <p:spPr>
          <a:xfrm>
            <a:off x="567325" y="2389698"/>
            <a:ext cx="2347325" cy="1503090"/>
          </a:xfrm>
          <a:prstGeom prst="rect">
            <a:avLst/>
          </a:prstGeom>
        </p:spPr>
      </p:pic>
      <p:sp>
        <p:nvSpPr>
          <p:cNvPr id="31" name="Oval 30">
            <a:extLst>
              <a:ext uri="{FF2B5EF4-FFF2-40B4-BE49-F238E27FC236}">
                <a16:creationId xmlns:a16="http://schemas.microsoft.com/office/drawing/2014/main" id="{ACE08334-9ED0-4B88-9BB8-7B294026D4B7}"/>
              </a:ext>
            </a:extLst>
          </p:cNvPr>
          <p:cNvSpPr/>
          <p:nvPr/>
        </p:nvSpPr>
        <p:spPr bwMode="auto">
          <a:xfrm>
            <a:off x="582589" y="3074131"/>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2" name="Oval 31">
            <a:extLst>
              <a:ext uri="{FF2B5EF4-FFF2-40B4-BE49-F238E27FC236}">
                <a16:creationId xmlns:a16="http://schemas.microsoft.com/office/drawing/2014/main" id="{FDEDF867-CAB0-4296-8676-9816CA1D0CD1}"/>
              </a:ext>
            </a:extLst>
          </p:cNvPr>
          <p:cNvSpPr/>
          <p:nvPr/>
        </p:nvSpPr>
        <p:spPr bwMode="auto">
          <a:xfrm>
            <a:off x="992780" y="3392546"/>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3" name="Oval 32">
            <a:extLst>
              <a:ext uri="{FF2B5EF4-FFF2-40B4-BE49-F238E27FC236}">
                <a16:creationId xmlns:a16="http://schemas.microsoft.com/office/drawing/2014/main" id="{36EC4D37-3C6C-420E-BF52-F0EBEE5F4CDB}"/>
              </a:ext>
            </a:extLst>
          </p:cNvPr>
          <p:cNvSpPr/>
          <p:nvPr/>
        </p:nvSpPr>
        <p:spPr bwMode="auto">
          <a:xfrm>
            <a:off x="1754738" y="3037414"/>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5" name="Oval 34">
            <a:extLst>
              <a:ext uri="{FF2B5EF4-FFF2-40B4-BE49-F238E27FC236}">
                <a16:creationId xmlns:a16="http://schemas.microsoft.com/office/drawing/2014/main" id="{ED385190-F274-474F-B7CA-6642D9D624B6}"/>
              </a:ext>
            </a:extLst>
          </p:cNvPr>
          <p:cNvSpPr/>
          <p:nvPr/>
        </p:nvSpPr>
        <p:spPr bwMode="auto">
          <a:xfrm>
            <a:off x="2602879" y="2971155"/>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9" name="TextBox 38">
            <a:extLst>
              <a:ext uri="{FF2B5EF4-FFF2-40B4-BE49-F238E27FC236}">
                <a16:creationId xmlns:a16="http://schemas.microsoft.com/office/drawing/2014/main" id="{B9EC14B4-0186-4592-95E7-7D9F774786F8}"/>
              </a:ext>
            </a:extLst>
          </p:cNvPr>
          <p:cNvSpPr txBox="1"/>
          <p:nvPr/>
        </p:nvSpPr>
        <p:spPr>
          <a:xfrm>
            <a:off x="840081" y="1750889"/>
            <a:ext cx="891591"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ATEC</a:t>
            </a:r>
          </a:p>
        </p:txBody>
      </p:sp>
      <p:sp>
        <p:nvSpPr>
          <p:cNvPr id="41" name="TextBox 40">
            <a:extLst>
              <a:ext uri="{FF2B5EF4-FFF2-40B4-BE49-F238E27FC236}">
                <a16:creationId xmlns:a16="http://schemas.microsoft.com/office/drawing/2014/main" id="{E4765C5C-A6C6-47C4-9F57-45B8DCE0507E}"/>
              </a:ext>
            </a:extLst>
          </p:cNvPr>
          <p:cNvSpPr txBox="1"/>
          <p:nvPr/>
        </p:nvSpPr>
        <p:spPr>
          <a:xfrm>
            <a:off x="1747900" y="1750889"/>
            <a:ext cx="797013"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FCC</a:t>
            </a:r>
          </a:p>
        </p:txBody>
      </p:sp>
      <p:sp>
        <p:nvSpPr>
          <p:cNvPr id="37" name="Oval 36">
            <a:extLst>
              <a:ext uri="{FF2B5EF4-FFF2-40B4-BE49-F238E27FC236}">
                <a16:creationId xmlns:a16="http://schemas.microsoft.com/office/drawing/2014/main" id="{B87D1DEB-2C11-4379-9A11-FF4EC4CE5524}"/>
              </a:ext>
            </a:extLst>
          </p:cNvPr>
          <p:cNvSpPr/>
          <p:nvPr/>
        </p:nvSpPr>
        <p:spPr bwMode="auto">
          <a:xfrm>
            <a:off x="1594905" y="3490898"/>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56" name="Group 55">
            <a:extLst>
              <a:ext uri="{FF2B5EF4-FFF2-40B4-BE49-F238E27FC236}">
                <a16:creationId xmlns:a16="http://schemas.microsoft.com/office/drawing/2014/main" id="{8BE24FC1-8E28-4407-BC2B-0FBDCB1936B2}"/>
              </a:ext>
            </a:extLst>
          </p:cNvPr>
          <p:cNvGrpSpPr/>
          <p:nvPr/>
        </p:nvGrpSpPr>
        <p:grpSpPr>
          <a:xfrm>
            <a:off x="8448646" y="4084871"/>
            <a:ext cx="3826420" cy="1646910"/>
            <a:chOff x="-52303" y="1597345"/>
            <a:chExt cx="3826420" cy="1646910"/>
          </a:xfrm>
        </p:grpSpPr>
        <p:sp>
          <p:nvSpPr>
            <p:cNvPr id="57" name="Title 5">
              <a:extLst>
                <a:ext uri="{FF2B5EF4-FFF2-40B4-BE49-F238E27FC236}">
                  <a16:creationId xmlns:a16="http://schemas.microsoft.com/office/drawing/2014/main" id="{3A4972C2-59EA-4BCB-8FEE-2EAD7FB248B3}"/>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Thesis Topics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8" name="TextBox 57">
              <a:extLst>
                <a:ext uri="{FF2B5EF4-FFF2-40B4-BE49-F238E27FC236}">
                  <a16:creationId xmlns:a16="http://schemas.microsoft.com/office/drawing/2014/main" id="{6772D108-506C-49F6-B880-BB568BC9ED28}"/>
                </a:ext>
              </a:extLst>
            </p:cNvPr>
            <p:cNvSpPr txBox="1"/>
            <p:nvPr/>
          </p:nvSpPr>
          <p:spPr>
            <a:xfrm>
              <a:off x="45720" y="1859260"/>
              <a:ext cx="3728397"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Augmented literature reviews to support future analytic efforts.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Automated systematic reviews and/or meta-analysis of analytic efforts.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Classify analytic reports to support metadata development.</a:t>
              </a:r>
            </a:p>
          </p:txBody>
        </p:sp>
      </p:grpSp>
      <p:sp>
        <p:nvSpPr>
          <p:cNvPr id="44" name="Oval 43">
            <a:extLst>
              <a:ext uri="{FF2B5EF4-FFF2-40B4-BE49-F238E27FC236}">
                <a16:creationId xmlns:a16="http://schemas.microsoft.com/office/drawing/2014/main" id="{D84CF241-4823-4B74-A630-8DA5FB1565C7}"/>
              </a:ext>
            </a:extLst>
          </p:cNvPr>
          <p:cNvSpPr/>
          <p:nvPr/>
        </p:nvSpPr>
        <p:spPr bwMode="auto">
          <a:xfrm>
            <a:off x="2581107" y="3094527"/>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pic>
        <p:nvPicPr>
          <p:cNvPr id="12" name="Picture 11">
            <a:extLst>
              <a:ext uri="{FF2B5EF4-FFF2-40B4-BE49-F238E27FC236}">
                <a16:creationId xmlns:a16="http://schemas.microsoft.com/office/drawing/2014/main" id="{5B50E622-D95A-407F-AF03-4E2717CF6A97}"/>
              </a:ext>
            </a:extLst>
          </p:cNvPr>
          <p:cNvPicPr>
            <a:picLocks noChangeAspect="1"/>
          </p:cNvPicPr>
          <p:nvPr/>
        </p:nvPicPr>
        <p:blipFill>
          <a:blip r:embed="rId7"/>
          <a:stretch>
            <a:fillRect/>
          </a:stretch>
        </p:blipFill>
        <p:spPr>
          <a:xfrm>
            <a:off x="3819525" y="3013456"/>
            <a:ext cx="4533900" cy="3619500"/>
          </a:xfrm>
          <a:prstGeom prst="rect">
            <a:avLst/>
          </a:prstGeom>
        </p:spPr>
      </p:pic>
      <p:sp>
        <p:nvSpPr>
          <p:cNvPr id="36" name="Rectangle 35">
            <a:extLst>
              <a:ext uri="{FF2B5EF4-FFF2-40B4-BE49-F238E27FC236}">
                <a16:creationId xmlns:a16="http://schemas.microsoft.com/office/drawing/2014/main" id="{441783BD-2783-443C-A725-CCFBF6895821}"/>
              </a:ext>
            </a:extLst>
          </p:cNvPr>
          <p:cNvSpPr/>
          <p:nvPr/>
        </p:nvSpPr>
        <p:spPr>
          <a:xfrm>
            <a:off x="8651543" y="3787452"/>
            <a:ext cx="338328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555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E49B3416-614B-46F3-8EBD-EC9CEFD22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5496" y="116277"/>
            <a:ext cx="1223355" cy="1226386"/>
          </a:xfrm>
          <a:prstGeom prst="rect">
            <a:avLst/>
          </a:prstGeom>
        </p:spPr>
      </p:pic>
      <p:pic>
        <p:nvPicPr>
          <p:cNvPr id="7" name="Picture 6" descr="A picture containing text, sign, arch&#10;&#10;Description automatically generated">
            <a:extLst>
              <a:ext uri="{FF2B5EF4-FFF2-40B4-BE49-F238E27FC236}">
                <a16:creationId xmlns:a16="http://schemas.microsoft.com/office/drawing/2014/main" id="{CCDE0304-3037-442F-8EC1-227641127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702" y="116277"/>
            <a:ext cx="1222751" cy="1226386"/>
          </a:xfrm>
          <a:prstGeom prst="rect">
            <a:avLst/>
          </a:prstGeom>
        </p:spPr>
      </p:pic>
      <p:pic>
        <p:nvPicPr>
          <p:cNvPr id="8" name="Picture 7">
            <a:extLst>
              <a:ext uri="{FF2B5EF4-FFF2-40B4-BE49-F238E27FC236}">
                <a16:creationId xmlns:a16="http://schemas.microsoft.com/office/drawing/2014/main" id="{3432994F-86F6-4DEB-889F-27252A6A1ADF}"/>
              </a:ext>
            </a:extLst>
          </p:cNvPr>
          <p:cNvPicPr>
            <a:picLocks noChangeAspect="1"/>
          </p:cNvPicPr>
          <p:nvPr/>
        </p:nvPicPr>
        <p:blipFill>
          <a:blip r:embed="rId5"/>
          <a:stretch>
            <a:fillRect/>
          </a:stretch>
        </p:blipFill>
        <p:spPr>
          <a:xfrm>
            <a:off x="70547" y="116277"/>
            <a:ext cx="1654081" cy="1138473"/>
          </a:xfrm>
          <a:prstGeom prst="rect">
            <a:avLst/>
          </a:prstGeom>
        </p:spPr>
      </p:pic>
      <p:sp>
        <p:nvSpPr>
          <p:cNvPr id="11" name="Title 5">
            <a:extLst>
              <a:ext uri="{FF2B5EF4-FFF2-40B4-BE49-F238E27FC236}">
                <a16:creationId xmlns:a16="http://schemas.microsoft.com/office/drawing/2014/main" id="{5F02950B-9371-4372-9E26-C9468F1E69B4}"/>
              </a:ext>
            </a:extLst>
          </p:cNvPr>
          <p:cNvSpPr txBox="1">
            <a:spLocks/>
          </p:cNvSpPr>
          <p:nvPr/>
        </p:nvSpPr>
        <p:spPr bwMode="auto">
          <a:xfrm>
            <a:off x="1724628" y="42532"/>
            <a:ext cx="8230868" cy="1346810"/>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Army Modernization Analysis</a:t>
            </a:r>
            <a:b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Modernization Synchronization Tool</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0" name="Rectangle 9">
            <a:extLst>
              <a:ext uri="{FF2B5EF4-FFF2-40B4-BE49-F238E27FC236}">
                <a16:creationId xmlns:a16="http://schemas.microsoft.com/office/drawing/2014/main" id="{0F4ABE70-7082-4416-B118-53F2AAEE7FA7}"/>
              </a:ext>
            </a:extLst>
          </p:cNvPr>
          <p:cNvSpPr/>
          <p:nvPr/>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C9CCC01E-4DB1-497B-986C-62A672DF4C40}"/>
              </a:ext>
            </a:extLst>
          </p:cNvPr>
          <p:cNvSpPr/>
          <p:nvPr/>
        </p:nvSpPr>
        <p:spPr>
          <a:xfrm rot="16200000">
            <a:off x="1236657" y="4062012"/>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F14A55A1-A670-406C-A3C8-252DD4967FBE}"/>
              </a:ext>
            </a:extLst>
          </p:cNvPr>
          <p:cNvSpPr/>
          <p:nvPr/>
        </p:nvSpPr>
        <p:spPr>
          <a:xfrm rot="16200000">
            <a:off x="5926144" y="4062012"/>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441783BD-2783-443C-A725-CCFBF6895821}"/>
              </a:ext>
            </a:extLst>
          </p:cNvPr>
          <p:cNvSpPr/>
          <p:nvPr/>
        </p:nvSpPr>
        <p:spPr>
          <a:xfrm>
            <a:off x="163733" y="3964770"/>
            <a:ext cx="338328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itle 5">
            <a:extLst>
              <a:ext uri="{FF2B5EF4-FFF2-40B4-BE49-F238E27FC236}">
                <a16:creationId xmlns:a16="http://schemas.microsoft.com/office/drawing/2014/main" id="{74129FDB-547B-40CB-843A-A0B5485B731A}"/>
              </a:ext>
            </a:extLst>
          </p:cNvPr>
          <p:cNvSpPr txBox="1">
            <a:spLocks/>
          </p:cNvSpPr>
          <p:nvPr/>
        </p:nvSpPr>
        <p:spPr bwMode="auto">
          <a:xfrm>
            <a:off x="18250" y="1466072"/>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Stakeholders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5F76884E-C67C-4A57-B182-D60A92546229}"/>
              </a:ext>
            </a:extLst>
          </p:cNvPr>
          <p:cNvGrpSpPr/>
          <p:nvPr/>
        </p:nvGrpSpPr>
        <p:grpSpPr>
          <a:xfrm>
            <a:off x="-14235" y="4091322"/>
            <a:ext cx="3826420" cy="2030172"/>
            <a:chOff x="-52303" y="1597345"/>
            <a:chExt cx="3826420" cy="2030172"/>
          </a:xfrm>
        </p:grpSpPr>
        <p:sp>
          <p:nvSpPr>
            <p:cNvPr id="22" name="Title 5">
              <a:extLst>
                <a:ext uri="{FF2B5EF4-FFF2-40B4-BE49-F238E27FC236}">
                  <a16:creationId xmlns:a16="http://schemas.microsoft.com/office/drawing/2014/main" id="{674A534B-C70C-400A-B980-297D856C8F02}"/>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Background</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5" name="TextBox 24">
              <a:extLst>
                <a:ext uri="{FF2B5EF4-FFF2-40B4-BE49-F238E27FC236}">
                  <a16:creationId xmlns:a16="http://schemas.microsoft.com/office/drawing/2014/main" id="{73E583DA-A84D-4287-B06F-B18B139C4857}"/>
                </a:ext>
              </a:extLst>
            </p:cNvPr>
            <p:cNvSpPr txBox="1"/>
            <p:nvPr/>
          </p:nvSpPr>
          <p:spPr>
            <a:xfrm>
              <a:off x="45720" y="1811635"/>
              <a:ext cx="3728397" cy="1815882"/>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 visibility in Army modernization efforts.</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Many data sources (varying degrees of authority).</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Inability to see decision impacts beyond the next 2-3 years.</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Alignment to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ReARMM</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7" name="Title 5">
            <a:extLst>
              <a:ext uri="{FF2B5EF4-FFF2-40B4-BE49-F238E27FC236}">
                <a16:creationId xmlns:a16="http://schemas.microsoft.com/office/drawing/2014/main" id="{DAB5BDE9-AB1A-4A25-9EB0-4239994F3306}"/>
              </a:ext>
            </a:extLst>
          </p:cNvPr>
          <p:cNvSpPr txBox="1">
            <a:spLocks/>
          </p:cNvSpPr>
          <p:nvPr/>
        </p:nvSpPr>
        <p:spPr bwMode="auto">
          <a:xfrm>
            <a:off x="8543225" y="3061231"/>
            <a:ext cx="3717951"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Research Topics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9" name="TextBox 28">
            <a:extLst>
              <a:ext uri="{FF2B5EF4-FFF2-40B4-BE49-F238E27FC236}">
                <a16:creationId xmlns:a16="http://schemas.microsoft.com/office/drawing/2014/main" id="{C787E0B1-EC18-4DC3-9489-001518698203}"/>
              </a:ext>
            </a:extLst>
          </p:cNvPr>
          <p:cNvSpPr txBox="1"/>
          <p:nvPr/>
        </p:nvSpPr>
        <p:spPr>
          <a:xfrm>
            <a:off x="8514528" y="3342709"/>
            <a:ext cx="3513739" cy="26776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Optimizing sourcing decisions between production, unit prioritizations, and unit calendars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Optimizing cascading lateral transfers of modernization equipment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Optimizing manning for Army modernization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Classification/MCDM of Army units to establish equipping priorities</a:t>
            </a:r>
          </a:p>
        </p:txBody>
      </p:sp>
      <p:sp>
        <p:nvSpPr>
          <p:cNvPr id="44" name="Rectangle 43">
            <a:extLst>
              <a:ext uri="{FF2B5EF4-FFF2-40B4-BE49-F238E27FC236}">
                <a16:creationId xmlns:a16="http://schemas.microsoft.com/office/drawing/2014/main" id="{A0FB4F17-C05A-4481-9588-315AD5719B3A}"/>
              </a:ext>
            </a:extLst>
          </p:cNvPr>
          <p:cNvSpPr/>
          <p:nvPr/>
        </p:nvSpPr>
        <p:spPr>
          <a:xfrm>
            <a:off x="3988435" y="2039826"/>
            <a:ext cx="421513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Title 5">
            <a:extLst>
              <a:ext uri="{FF2B5EF4-FFF2-40B4-BE49-F238E27FC236}">
                <a16:creationId xmlns:a16="http://schemas.microsoft.com/office/drawing/2014/main" id="{DD7743EA-A340-4538-8C49-8963286A0C7A}"/>
              </a:ext>
            </a:extLst>
          </p:cNvPr>
          <p:cNvSpPr txBox="1">
            <a:spLocks/>
          </p:cNvSpPr>
          <p:nvPr/>
        </p:nvSpPr>
        <p:spPr bwMode="auto">
          <a:xfrm>
            <a:off x="3736928" y="2173327"/>
            <a:ext cx="4667222"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Ongoing Efforts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nvGrpSpPr>
          <p:cNvPr id="46" name="Group 45">
            <a:extLst>
              <a:ext uri="{FF2B5EF4-FFF2-40B4-BE49-F238E27FC236}">
                <a16:creationId xmlns:a16="http://schemas.microsoft.com/office/drawing/2014/main" id="{373B3F5A-D5D4-48BF-AB07-4B570AF99AFD}"/>
              </a:ext>
            </a:extLst>
          </p:cNvPr>
          <p:cNvGrpSpPr/>
          <p:nvPr/>
        </p:nvGrpSpPr>
        <p:grpSpPr>
          <a:xfrm>
            <a:off x="8347330" y="1510859"/>
            <a:ext cx="3826420" cy="1168397"/>
            <a:chOff x="-52303" y="1597345"/>
            <a:chExt cx="3826420" cy="1168397"/>
          </a:xfrm>
        </p:grpSpPr>
        <p:sp>
          <p:nvSpPr>
            <p:cNvPr id="48" name="Title 5">
              <a:extLst>
                <a:ext uri="{FF2B5EF4-FFF2-40B4-BE49-F238E27FC236}">
                  <a16:creationId xmlns:a16="http://schemas.microsoft.com/office/drawing/2014/main" id="{6965212F-0E31-4FE6-97FF-FD2A5EC940E6}"/>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Value Added</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9" name="TextBox 48">
              <a:extLst>
                <a:ext uri="{FF2B5EF4-FFF2-40B4-BE49-F238E27FC236}">
                  <a16:creationId xmlns:a16="http://schemas.microsoft.com/office/drawing/2014/main" id="{EBE894F2-91E1-4412-9A59-DACF182D9971}"/>
                </a:ext>
              </a:extLst>
            </p:cNvPr>
            <p:cNvSpPr txBox="1"/>
            <p:nvPr/>
          </p:nvSpPr>
          <p:spPr>
            <a:xfrm>
              <a:off x="45720" y="1811635"/>
              <a:ext cx="3728397"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visibility of decision impacts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 “What-if”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Consolidates many authoritative data sources into one reference point</a:t>
              </a:r>
            </a:p>
          </p:txBody>
        </p:sp>
      </p:grpSp>
      <p:grpSp>
        <p:nvGrpSpPr>
          <p:cNvPr id="3" name="Group 2">
            <a:extLst>
              <a:ext uri="{FF2B5EF4-FFF2-40B4-BE49-F238E27FC236}">
                <a16:creationId xmlns:a16="http://schemas.microsoft.com/office/drawing/2014/main" id="{650F49F9-5CA6-4449-9ADE-33269CE12319}"/>
              </a:ext>
            </a:extLst>
          </p:cNvPr>
          <p:cNvGrpSpPr/>
          <p:nvPr/>
        </p:nvGrpSpPr>
        <p:grpSpPr>
          <a:xfrm>
            <a:off x="1265522" y="2380847"/>
            <a:ext cx="2370865" cy="1503090"/>
            <a:chOff x="567325" y="2389698"/>
            <a:chExt cx="2370865" cy="1503090"/>
          </a:xfrm>
        </p:grpSpPr>
        <p:pic>
          <p:nvPicPr>
            <p:cNvPr id="30" name="Picture 29">
              <a:extLst>
                <a:ext uri="{FF2B5EF4-FFF2-40B4-BE49-F238E27FC236}">
                  <a16:creationId xmlns:a16="http://schemas.microsoft.com/office/drawing/2014/main" id="{40E9A7BA-8C84-4082-A92F-07ECB1ED4CB0}"/>
                </a:ext>
              </a:extLst>
            </p:cNvPr>
            <p:cNvPicPr>
              <a:picLocks noChangeAspect="1"/>
            </p:cNvPicPr>
            <p:nvPr/>
          </p:nvPicPr>
          <p:blipFill rotWithShape="1">
            <a:blip r:embed="rId6"/>
            <a:srcRect t="-1" b="653"/>
            <a:stretch/>
          </p:blipFill>
          <p:spPr>
            <a:xfrm>
              <a:off x="567325" y="2389698"/>
              <a:ext cx="2370865" cy="1503090"/>
            </a:xfrm>
            <a:prstGeom prst="rect">
              <a:avLst/>
            </a:prstGeom>
          </p:spPr>
        </p:pic>
        <p:sp>
          <p:nvSpPr>
            <p:cNvPr id="31" name="Oval 30">
              <a:extLst>
                <a:ext uri="{FF2B5EF4-FFF2-40B4-BE49-F238E27FC236}">
                  <a16:creationId xmlns:a16="http://schemas.microsoft.com/office/drawing/2014/main" id="{ACE08334-9ED0-4B88-9BB8-7B294026D4B7}"/>
                </a:ext>
              </a:extLst>
            </p:cNvPr>
            <p:cNvSpPr/>
            <p:nvPr/>
          </p:nvSpPr>
          <p:spPr bwMode="auto">
            <a:xfrm>
              <a:off x="582589" y="3074131"/>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2" name="Oval 31">
              <a:extLst>
                <a:ext uri="{FF2B5EF4-FFF2-40B4-BE49-F238E27FC236}">
                  <a16:creationId xmlns:a16="http://schemas.microsoft.com/office/drawing/2014/main" id="{FDEDF867-CAB0-4296-8676-9816CA1D0CD1}"/>
                </a:ext>
              </a:extLst>
            </p:cNvPr>
            <p:cNvSpPr/>
            <p:nvPr/>
          </p:nvSpPr>
          <p:spPr bwMode="auto">
            <a:xfrm>
              <a:off x="1285137" y="3436741"/>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3" name="Oval 32">
              <a:extLst>
                <a:ext uri="{FF2B5EF4-FFF2-40B4-BE49-F238E27FC236}">
                  <a16:creationId xmlns:a16="http://schemas.microsoft.com/office/drawing/2014/main" id="{36EC4D37-3C6C-420E-BF52-F0EBEE5F4CDB}"/>
                </a:ext>
              </a:extLst>
            </p:cNvPr>
            <p:cNvSpPr/>
            <p:nvPr/>
          </p:nvSpPr>
          <p:spPr bwMode="auto">
            <a:xfrm>
              <a:off x="1754738" y="3037414"/>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4" name="Oval 33">
              <a:extLst>
                <a:ext uri="{FF2B5EF4-FFF2-40B4-BE49-F238E27FC236}">
                  <a16:creationId xmlns:a16="http://schemas.microsoft.com/office/drawing/2014/main" id="{ADDECD29-C902-4556-8076-78CE72018BBD}"/>
                </a:ext>
              </a:extLst>
            </p:cNvPr>
            <p:cNvSpPr/>
            <p:nvPr/>
          </p:nvSpPr>
          <p:spPr bwMode="auto">
            <a:xfrm>
              <a:off x="2529991" y="3044042"/>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5" name="Oval 34">
              <a:extLst>
                <a:ext uri="{FF2B5EF4-FFF2-40B4-BE49-F238E27FC236}">
                  <a16:creationId xmlns:a16="http://schemas.microsoft.com/office/drawing/2014/main" id="{ED385190-F274-474F-B7CA-6642D9D624B6}"/>
                </a:ext>
              </a:extLst>
            </p:cNvPr>
            <p:cNvSpPr/>
            <p:nvPr/>
          </p:nvSpPr>
          <p:spPr bwMode="auto">
            <a:xfrm>
              <a:off x="2602879" y="2971155"/>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6" name="Oval 35">
              <a:extLst>
                <a:ext uri="{FF2B5EF4-FFF2-40B4-BE49-F238E27FC236}">
                  <a16:creationId xmlns:a16="http://schemas.microsoft.com/office/drawing/2014/main" id="{DF8F3298-2ED1-4276-A167-A62781BA9817}"/>
                </a:ext>
              </a:extLst>
            </p:cNvPr>
            <p:cNvSpPr/>
            <p:nvPr/>
          </p:nvSpPr>
          <p:spPr bwMode="auto">
            <a:xfrm>
              <a:off x="2580814" y="2983983"/>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39" name="TextBox 38">
            <a:extLst>
              <a:ext uri="{FF2B5EF4-FFF2-40B4-BE49-F238E27FC236}">
                <a16:creationId xmlns:a16="http://schemas.microsoft.com/office/drawing/2014/main" id="{B9EC14B4-0186-4592-95E7-7D9F774786F8}"/>
              </a:ext>
            </a:extLst>
          </p:cNvPr>
          <p:cNvSpPr txBox="1"/>
          <p:nvPr/>
        </p:nvSpPr>
        <p:spPr>
          <a:xfrm>
            <a:off x="174267" y="1715465"/>
            <a:ext cx="1152239" cy="101566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HQDA G-8.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HQDA G-3.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ASA(ALT).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AMC.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AFC.</a:t>
            </a:r>
          </a:p>
        </p:txBody>
      </p:sp>
      <p:grpSp>
        <p:nvGrpSpPr>
          <p:cNvPr id="47" name="Group 46">
            <a:extLst>
              <a:ext uri="{FF2B5EF4-FFF2-40B4-BE49-F238E27FC236}">
                <a16:creationId xmlns:a16="http://schemas.microsoft.com/office/drawing/2014/main" id="{545B60E7-37F2-4628-82B7-280A7821F0C0}"/>
              </a:ext>
            </a:extLst>
          </p:cNvPr>
          <p:cNvGrpSpPr/>
          <p:nvPr/>
        </p:nvGrpSpPr>
        <p:grpSpPr>
          <a:xfrm>
            <a:off x="4015543" y="1466072"/>
            <a:ext cx="3826420" cy="522067"/>
            <a:chOff x="-52303" y="1597345"/>
            <a:chExt cx="3826420" cy="522067"/>
          </a:xfrm>
        </p:grpSpPr>
        <p:sp>
          <p:nvSpPr>
            <p:cNvPr id="50" name="Title 5">
              <a:extLst>
                <a:ext uri="{FF2B5EF4-FFF2-40B4-BE49-F238E27FC236}">
                  <a16:creationId xmlns:a16="http://schemas.microsoft.com/office/drawing/2014/main" id="{F21EC964-4F9F-45EA-A04A-6A7910DC4A01}"/>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Techniques &amp; Methods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1" name="TextBox 50">
              <a:extLst>
                <a:ext uri="{FF2B5EF4-FFF2-40B4-BE49-F238E27FC236}">
                  <a16:creationId xmlns:a16="http://schemas.microsoft.com/office/drawing/2014/main" id="{D3DEBA12-D026-423F-80C3-BA66C16FE68E}"/>
                </a:ext>
              </a:extLst>
            </p:cNvPr>
            <p:cNvSpPr txBox="1"/>
            <p:nvPr/>
          </p:nvSpPr>
          <p:spPr>
            <a:xfrm>
              <a:off x="45720" y="1811635"/>
              <a:ext cx="3728397"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Constrained optimization</a:t>
              </a:r>
            </a:p>
          </p:txBody>
        </p:sp>
      </p:grpSp>
      <p:sp>
        <p:nvSpPr>
          <p:cNvPr id="53" name="TextBox 52">
            <a:extLst>
              <a:ext uri="{FF2B5EF4-FFF2-40B4-BE49-F238E27FC236}">
                <a16:creationId xmlns:a16="http://schemas.microsoft.com/office/drawing/2014/main" id="{0CA87B2A-3BBE-413A-95BA-D21022148CFD}"/>
              </a:ext>
            </a:extLst>
          </p:cNvPr>
          <p:cNvSpPr txBox="1"/>
          <p:nvPr/>
        </p:nvSpPr>
        <p:spPr>
          <a:xfrm>
            <a:off x="3812185" y="5392182"/>
            <a:ext cx="4702343" cy="1384995"/>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Approved by the VCSA &amp; SO PTDO USA in Oct</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Migrated to the cloud, onboarded users, &amp; automated the data processing</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Currently improving data quality/ transparency</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Working to expand the scope (manning, training, units, and other compos)</a:t>
            </a:r>
          </a:p>
        </p:txBody>
      </p:sp>
      <p:sp>
        <p:nvSpPr>
          <p:cNvPr id="54" name="Rectangle 53">
            <a:extLst>
              <a:ext uri="{FF2B5EF4-FFF2-40B4-BE49-F238E27FC236}">
                <a16:creationId xmlns:a16="http://schemas.microsoft.com/office/drawing/2014/main" id="{519C6EA7-9891-4672-B0B4-30921D3B25D3}"/>
              </a:ext>
            </a:extLst>
          </p:cNvPr>
          <p:cNvSpPr/>
          <p:nvPr/>
        </p:nvSpPr>
        <p:spPr>
          <a:xfrm>
            <a:off x="8614818" y="2846222"/>
            <a:ext cx="338328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56B87B67-E05B-4CEF-BDC4-292755E86848}"/>
              </a:ext>
            </a:extLst>
          </p:cNvPr>
          <p:cNvPicPr>
            <a:picLocks noChangeAspect="1"/>
          </p:cNvPicPr>
          <p:nvPr/>
        </p:nvPicPr>
        <p:blipFill>
          <a:blip r:embed="rId7"/>
          <a:stretch>
            <a:fillRect/>
          </a:stretch>
        </p:blipFill>
        <p:spPr>
          <a:xfrm>
            <a:off x="4057603" y="2472591"/>
            <a:ext cx="4081734" cy="2845050"/>
          </a:xfrm>
          <a:prstGeom prst="rect">
            <a:avLst/>
          </a:prstGeom>
          <a:solidFill>
            <a:srgbClr val="000000">
              <a:shade val="95000"/>
            </a:srgbClr>
          </a:solidFill>
          <a:ln w="6350" cap="sq">
            <a:solidFill>
              <a:srgbClr val="000000"/>
            </a:solidFill>
            <a:miter lim="800000"/>
          </a:ln>
          <a:effectLst>
            <a:outerShdw blurRad="254000" dist="50800" dir="2700000" sx="99000" sy="99000" algn="bl" rotWithShape="0">
              <a:srgbClr val="000000">
                <a:alpha val="39000"/>
              </a:srgbClr>
            </a:outerShdw>
          </a:effectLst>
        </p:spPr>
      </p:pic>
    </p:spTree>
    <p:extLst>
      <p:ext uri="{BB962C8B-B14F-4D97-AF65-F5344CB8AC3E}">
        <p14:creationId xmlns:p14="http://schemas.microsoft.com/office/powerpoint/2010/main" val="1248812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duotone>
              <a:schemeClr val="bg2">
                <a:shade val="45000"/>
                <a:satMod val="135000"/>
              </a:schemeClr>
              <a:prstClr val="white"/>
            </a:duotone>
            <a:lum contrast="-9000"/>
            <a:extLst>
              <a:ext uri="{28A0092B-C50C-407E-A947-70E740481C1C}">
                <a14:useLocalDpi xmlns:a14="http://schemas.microsoft.com/office/drawing/2010/main" val="0"/>
              </a:ext>
            </a:extLst>
          </a:blip>
          <a:stretch>
            <a:fillRect/>
          </a:stretch>
        </p:blipFill>
        <p:spPr>
          <a:xfrm>
            <a:off x="4116855" y="1632858"/>
            <a:ext cx="3958293" cy="5144195"/>
          </a:xfrm>
          <a:prstGeom prst="rect">
            <a:avLst/>
          </a:prstGeom>
          <a:effectLst>
            <a:softEdge rad="635000"/>
          </a:effectLst>
        </p:spPr>
      </p:pic>
      <p:cxnSp>
        <p:nvCxnSpPr>
          <p:cNvPr id="10" name="Straight Connector 9"/>
          <p:cNvCxnSpPr/>
          <p:nvPr/>
        </p:nvCxnSpPr>
        <p:spPr bwMode="auto">
          <a:xfrm>
            <a:off x="1524000" y="0"/>
            <a:ext cx="914400" cy="0"/>
          </a:xfrm>
          <a:prstGeom prst="line">
            <a:avLst/>
          </a:prstGeom>
          <a:solidFill>
            <a:srgbClr val="A953FF"/>
          </a:solidFill>
          <a:ln w="0" cap="flat" cmpd="sng" algn="ctr">
            <a:solidFill>
              <a:srgbClr val="FBFFFF"/>
            </a:solidFill>
            <a:prstDash val="solid"/>
            <a:round/>
            <a:headEnd type="none" w="med" len="med"/>
            <a:tailEnd type="none" w="med" len="med"/>
          </a:ln>
          <a:effectLst/>
        </p:spPr>
      </p:cxnSp>
      <p:sp>
        <p:nvSpPr>
          <p:cNvPr id="7" name="Slide Number Placeholder 3"/>
          <p:cNvSpPr>
            <a:spLocks noGrp="1"/>
          </p:cNvSpPr>
          <p:nvPr>
            <p:ph type="sldNum" sz="quarter" idx="11"/>
          </p:nvPr>
        </p:nvSpPr>
        <p:spPr/>
        <p:txBody>
          <a:bodyPr/>
          <a:lstStyle/>
          <a:p>
            <a:fld id="{514C8052-0C22-466D-A201-6CE30DC7A494}" type="slidenum">
              <a:rPr lang="en-US"/>
              <a:pPr/>
              <a:t>3</a:t>
            </a:fld>
            <a:endParaRPr lang="en-US"/>
          </a:p>
        </p:txBody>
      </p:sp>
      <p:sp>
        <p:nvSpPr>
          <p:cNvPr id="131074" name="Freeform 2"/>
          <p:cNvSpPr>
            <a:spLocks/>
          </p:cNvSpPr>
          <p:nvPr/>
        </p:nvSpPr>
        <p:spPr bwMode="auto">
          <a:xfrm>
            <a:off x="2260600" y="1473200"/>
            <a:ext cx="6796088" cy="5138738"/>
          </a:xfrm>
          <a:custGeom>
            <a:avLst/>
            <a:gdLst/>
            <a:ahLst/>
            <a:cxnLst>
              <a:cxn ang="0">
                <a:pos x="3908" y="0"/>
              </a:cxn>
              <a:cxn ang="0">
                <a:pos x="0" y="2418"/>
              </a:cxn>
              <a:cxn ang="0">
                <a:pos x="0" y="3237"/>
              </a:cxn>
              <a:cxn ang="0">
                <a:pos x="4017" y="3237"/>
              </a:cxn>
              <a:cxn ang="0">
                <a:pos x="4281" y="136"/>
              </a:cxn>
            </a:cxnLst>
            <a:rect l="0" t="0" r="r" b="b"/>
            <a:pathLst>
              <a:path w="4281" h="3237">
                <a:moveTo>
                  <a:pt x="3908" y="0"/>
                </a:moveTo>
                <a:lnTo>
                  <a:pt x="0" y="2418"/>
                </a:lnTo>
                <a:lnTo>
                  <a:pt x="0" y="3237"/>
                </a:lnTo>
                <a:lnTo>
                  <a:pt x="4017" y="3237"/>
                </a:lnTo>
                <a:lnTo>
                  <a:pt x="4281" y="136"/>
                </a:lnTo>
              </a:path>
            </a:pathLst>
          </a:custGeom>
          <a:noFill/>
          <a:ln w="9525" cap="flat" cmpd="sng">
            <a:noFill/>
            <a:prstDash val="solid"/>
            <a:round/>
            <a:headEnd/>
            <a:tailEnd/>
          </a:ln>
          <a:effectLst/>
        </p:spPr>
        <p:txBody>
          <a:bodyPr wrap="none" anchor="ctr"/>
          <a:lstStyle/>
          <a:p>
            <a:pPr eaLnBrk="0" fontAlgn="base" hangingPunct="0">
              <a:spcBef>
                <a:spcPct val="0"/>
              </a:spcBef>
              <a:spcAft>
                <a:spcPct val="0"/>
              </a:spcAft>
            </a:pPr>
            <a:endParaRPr lang="en-US" sz="2400" b="1">
              <a:solidFill>
                <a:srgbClr val="000000"/>
              </a:solidFill>
              <a:latin typeface="Arial" charset="0"/>
            </a:endParaRPr>
          </a:p>
        </p:txBody>
      </p:sp>
      <p:sp>
        <p:nvSpPr>
          <p:cNvPr id="131075" name="Rectangle 3"/>
          <p:cNvSpPr>
            <a:spLocks noChangeArrowheads="1"/>
          </p:cNvSpPr>
          <p:nvPr/>
        </p:nvSpPr>
        <p:spPr bwMode="auto">
          <a:xfrm>
            <a:off x="1612901" y="130175"/>
            <a:ext cx="8975725" cy="533400"/>
          </a:xfrm>
          <a:prstGeom prst="rect">
            <a:avLst/>
          </a:prstGeom>
          <a:noFill/>
          <a:ln w="9525">
            <a:noFill/>
            <a:miter lim="800000"/>
            <a:headEnd/>
            <a:tailEnd/>
          </a:ln>
          <a:effectLst/>
        </p:spPr>
        <p:txBody>
          <a:bodyPr lIns="0" tIns="0" rIns="0" bIns="0" anchor="ctr" anchorCtr="1"/>
          <a:lstStyle/>
          <a:p>
            <a:pPr algn="ctr" eaLnBrk="0" fontAlgn="base" hangingPunct="0">
              <a:lnSpc>
                <a:spcPct val="90000"/>
              </a:lnSpc>
              <a:spcBef>
                <a:spcPct val="0"/>
              </a:spcBef>
              <a:spcAft>
                <a:spcPct val="0"/>
              </a:spcAft>
            </a:pPr>
            <a:r>
              <a:rPr lang="en-US" sz="2800" b="1" dirty="0">
                <a:solidFill>
                  <a:srgbClr val="000000"/>
                </a:solidFill>
                <a:latin typeface="Arial" charset="0"/>
              </a:rPr>
              <a:t>TRAC Mission</a:t>
            </a:r>
          </a:p>
        </p:txBody>
      </p:sp>
      <p:sp>
        <p:nvSpPr>
          <p:cNvPr id="131076" name="Text Box 4"/>
          <p:cNvSpPr txBox="1">
            <a:spLocks noChangeArrowheads="1"/>
          </p:cNvSpPr>
          <p:nvPr/>
        </p:nvSpPr>
        <p:spPr bwMode="auto">
          <a:xfrm>
            <a:off x="1467384" y="1079297"/>
            <a:ext cx="9257232" cy="781740"/>
          </a:xfrm>
          <a:prstGeom prst="rect">
            <a:avLst/>
          </a:prstGeom>
          <a:noFill/>
          <a:ln w="9525">
            <a:noFill/>
            <a:miter lim="800000"/>
            <a:headEnd/>
            <a:tailEnd/>
          </a:ln>
          <a:effectLst/>
        </p:spPr>
        <p:txBody>
          <a:bodyPr wrap="square" lIns="91429" tIns="45714" rIns="91429" bIns="45714" anchor="ctr">
            <a:spAutoFit/>
          </a:bodyPr>
          <a:lstStyle/>
          <a:p>
            <a:pPr algn="ctr" eaLnBrk="0" fontAlgn="base" hangingPunct="0">
              <a:lnSpc>
                <a:spcPct val="80000"/>
              </a:lnSpc>
              <a:spcBef>
                <a:spcPct val="0"/>
              </a:spcBef>
              <a:spcAft>
                <a:spcPct val="0"/>
              </a:spcAft>
            </a:pPr>
            <a:r>
              <a:rPr lang="en-US" sz="2800" b="1" dirty="0">
                <a:solidFill>
                  <a:prstClr val="black"/>
                </a:solidFill>
                <a:latin typeface="Arial" charset="0"/>
              </a:rPr>
              <a:t>TRAC mission is to produce relevant, objective, and credible </a:t>
            </a:r>
            <a:r>
              <a:rPr lang="en-US" sz="2800" b="1" dirty="0">
                <a:solidFill>
                  <a:srgbClr val="0000FF"/>
                </a:solidFill>
                <a:latin typeface="Arial" charset="0"/>
                <a:cs typeface="Arial" charset="0"/>
              </a:rPr>
              <a:t>operations analysis </a:t>
            </a:r>
            <a:r>
              <a:rPr lang="en-US" sz="2800" b="1" dirty="0">
                <a:solidFill>
                  <a:prstClr val="black"/>
                </a:solidFill>
                <a:latin typeface="Arial" charset="0"/>
              </a:rPr>
              <a:t>to inform decisions.</a:t>
            </a:r>
          </a:p>
        </p:txBody>
      </p:sp>
      <p:sp>
        <p:nvSpPr>
          <p:cNvPr id="2" name="TextBox 1"/>
          <p:cNvSpPr txBox="1"/>
          <p:nvPr/>
        </p:nvSpPr>
        <p:spPr>
          <a:xfrm>
            <a:off x="2018523" y="2040389"/>
            <a:ext cx="8570102" cy="4148828"/>
          </a:xfrm>
          <a:prstGeom prst="rect">
            <a:avLst/>
          </a:prstGeom>
          <a:noFill/>
        </p:spPr>
        <p:txBody>
          <a:bodyPr wrap="square" rtlCol="0">
            <a:spAutoFit/>
          </a:bodyPr>
          <a:lstStyle/>
          <a:p>
            <a:pPr marL="173038" indent="-173038" algn="ctr" eaLnBrk="0" fontAlgn="base" hangingPunct="0">
              <a:lnSpc>
                <a:spcPct val="90000"/>
              </a:lnSpc>
              <a:spcBef>
                <a:spcPts val="1800"/>
              </a:spcBef>
              <a:spcAft>
                <a:spcPts val="600"/>
              </a:spcAft>
            </a:pPr>
            <a:r>
              <a:rPr lang="en-US" sz="2400" b="1" u="sng" dirty="0">
                <a:solidFill>
                  <a:srgbClr val="000000"/>
                </a:solidFill>
                <a:latin typeface="Arial" charset="0"/>
              </a:rPr>
              <a:t>TRAC Mission Essential Tasks</a:t>
            </a:r>
          </a:p>
          <a:p>
            <a:pPr marL="173038" indent="-173038" eaLnBrk="0" fontAlgn="base" hangingPunct="0">
              <a:lnSpc>
                <a:spcPct val="90000"/>
              </a:lnSpc>
              <a:spcBef>
                <a:spcPts val="1800"/>
              </a:spcBef>
              <a:spcAft>
                <a:spcPct val="0"/>
              </a:spcAft>
              <a:buFontTx/>
              <a:buChar char="•"/>
            </a:pPr>
            <a:r>
              <a:rPr lang="en-US" sz="2000" b="1" dirty="0">
                <a:solidFill>
                  <a:prstClr val="black"/>
                </a:solidFill>
                <a:latin typeface="Arial" charset="0"/>
              </a:rPr>
              <a:t>Conduct the </a:t>
            </a:r>
            <a:r>
              <a:rPr lang="en-US" sz="2000" b="1" dirty="0">
                <a:solidFill>
                  <a:srgbClr val="3333CC"/>
                </a:solidFill>
                <a:latin typeface="Arial" charset="0"/>
              </a:rPr>
              <a:t>studies</a:t>
            </a:r>
            <a:r>
              <a:rPr lang="en-US" sz="2000" b="1" dirty="0">
                <a:solidFill>
                  <a:prstClr val="black"/>
                </a:solidFill>
                <a:latin typeface="Arial" charset="0"/>
              </a:rPr>
              <a:t> that inform key decisions made by AFC, Army, and Joint leaders.   </a:t>
            </a:r>
          </a:p>
          <a:p>
            <a:pPr marL="173038" indent="-173038" eaLnBrk="0" fontAlgn="base" hangingPunct="0">
              <a:lnSpc>
                <a:spcPct val="90000"/>
              </a:lnSpc>
              <a:spcBef>
                <a:spcPts val="1800"/>
              </a:spcBef>
              <a:spcAft>
                <a:spcPct val="0"/>
              </a:spcAft>
              <a:buFontTx/>
              <a:buChar char="•"/>
            </a:pPr>
            <a:r>
              <a:rPr lang="en-US" sz="2000" b="1" dirty="0">
                <a:solidFill>
                  <a:prstClr val="black"/>
                </a:solidFill>
                <a:latin typeface="Arial" charset="0"/>
              </a:rPr>
              <a:t>Conduct </a:t>
            </a:r>
            <a:r>
              <a:rPr lang="en-US" sz="2000" b="1" dirty="0">
                <a:solidFill>
                  <a:srgbClr val="3333CC"/>
                </a:solidFill>
                <a:latin typeface="Arial" charset="0"/>
              </a:rPr>
              <a:t>force effectiveness modeling and analysis</a:t>
            </a:r>
            <a:r>
              <a:rPr lang="en-US" sz="2000" b="1" dirty="0">
                <a:solidFill>
                  <a:prstClr val="black"/>
                </a:solidFill>
                <a:latin typeface="Arial" charset="0"/>
              </a:rPr>
              <a:t> of the Army Future Force to meet the needs of the National Defense Strategy.</a:t>
            </a:r>
          </a:p>
          <a:p>
            <a:pPr marL="173038" indent="-173038" eaLnBrk="0" fontAlgn="base" hangingPunct="0">
              <a:lnSpc>
                <a:spcPct val="90000"/>
              </a:lnSpc>
              <a:spcBef>
                <a:spcPts val="1800"/>
              </a:spcBef>
              <a:spcAft>
                <a:spcPct val="0"/>
              </a:spcAft>
              <a:buFontTx/>
              <a:buChar char="•"/>
            </a:pPr>
            <a:r>
              <a:rPr lang="en-US" sz="2000" b="1" dirty="0">
                <a:solidFill>
                  <a:prstClr val="black"/>
                </a:solidFill>
                <a:latin typeface="Arial" charset="0"/>
              </a:rPr>
              <a:t>Develop and maintain the </a:t>
            </a:r>
            <a:r>
              <a:rPr lang="en-US" sz="2000" b="1" dirty="0">
                <a:solidFill>
                  <a:srgbClr val="3333CC"/>
                </a:solidFill>
                <a:latin typeface="Arial" charset="0"/>
              </a:rPr>
              <a:t>scenarios</a:t>
            </a:r>
            <a:r>
              <a:rPr lang="en-US" sz="2000" b="1" dirty="0">
                <a:solidFill>
                  <a:prstClr val="black"/>
                </a:solidFill>
                <a:latin typeface="Arial" charset="0"/>
              </a:rPr>
              <a:t> to underpin Army concepts &amp; requirements. </a:t>
            </a:r>
          </a:p>
          <a:p>
            <a:pPr marL="173038" indent="-173038" eaLnBrk="0" fontAlgn="base" hangingPunct="0">
              <a:lnSpc>
                <a:spcPct val="90000"/>
              </a:lnSpc>
              <a:spcBef>
                <a:spcPts val="1800"/>
              </a:spcBef>
              <a:spcAft>
                <a:spcPct val="0"/>
              </a:spcAft>
              <a:buFontTx/>
              <a:buChar char="•"/>
            </a:pPr>
            <a:r>
              <a:rPr lang="en-US" sz="2000" b="1" dirty="0">
                <a:solidFill>
                  <a:prstClr val="black"/>
                </a:solidFill>
                <a:latin typeface="Arial" charset="0"/>
              </a:rPr>
              <a:t>Develop, configuration manage and apply verified and validated </a:t>
            </a:r>
            <a:r>
              <a:rPr lang="en-US" sz="2000" b="1" dirty="0">
                <a:solidFill>
                  <a:srgbClr val="3333CC"/>
                </a:solidFill>
                <a:latin typeface="Arial" charset="0"/>
              </a:rPr>
              <a:t>models and simulations (M&amp;S)</a:t>
            </a:r>
            <a:r>
              <a:rPr lang="en-US" sz="2000" b="1" dirty="0">
                <a:solidFill>
                  <a:prstClr val="black"/>
                </a:solidFill>
                <a:latin typeface="Arial" charset="0"/>
              </a:rPr>
              <a:t>.</a:t>
            </a:r>
          </a:p>
          <a:p>
            <a:pPr marL="173038" indent="-173038" eaLnBrk="0" fontAlgn="base" hangingPunct="0">
              <a:lnSpc>
                <a:spcPct val="90000"/>
              </a:lnSpc>
              <a:spcBef>
                <a:spcPts val="1800"/>
              </a:spcBef>
              <a:spcAft>
                <a:spcPct val="0"/>
              </a:spcAft>
              <a:buFontTx/>
              <a:buChar char="•"/>
            </a:pPr>
            <a:r>
              <a:rPr lang="en-US" sz="2000" b="1" dirty="0">
                <a:solidFill>
                  <a:prstClr val="black"/>
                </a:solidFill>
                <a:latin typeface="Arial" charset="0"/>
              </a:rPr>
              <a:t>Research, develop and share </a:t>
            </a:r>
            <a:r>
              <a:rPr lang="en-US" sz="2000" b="1" dirty="0">
                <a:solidFill>
                  <a:srgbClr val="3333CC"/>
                </a:solidFill>
                <a:latin typeface="Arial" charset="0"/>
              </a:rPr>
              <a:t>new analytic methods </a:t>
            </a:r>
            <a:r>
              <a:rPr lang="en-US" sz="2000" b="1" dirty="0">
                <a:solidFill>
                  <a:prstClr val="black"/>
                </a:solidFill>
                <a:latin typeface="Arial" charset="0"/>
              </a:rPr>
              <a:t>and modeling. </a:t>
            </a:r>
          </a:p>
        </p:txBody>
      </p:sp>
      <p:sp>
        <p:nvSpPr>
          <p:cNvPr id="13" name="Rectangle 12"/>
          <p:cNvSpPr/>
          <p:nvPr/>
        </p:nvSpPr>
        <p:spPr bwMode="auto">
          <a:xfrm>
            <a:off x="1981200" y="5713155"/>
            <a:ext cx="8406000" cy="554437"/>
          </a:xfrm>
          <a:prstGeom prst="rect">
            <a:avLst/>
          </a:prstGeom>
          <a:noFill/>
          <a:ln w="28575"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defRPr/>
            </a:pPr>
            <a:endParaRPr lang="en-US" sz="2400" b="1">
              <a:solidFill>
                <a:srgbClr val="000000"/>
              </a:solidFill>
              <a:latin typeface="Arial" charset="0"/>
            </a:endParaRPr>
          </a:p>
        </p:txBody>
      </p:sp>
    </p:spTree>
    <p:extLst>
      <p:ext uri="{BB962C8B-B14F-4D97-AF65-F5344CB8AC3E}">
        <p14:creationId xmlns:p14="http://schemas.microsoft.com/office/powerpoint/2010/main" val="4292023220"/>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79C08C6-1765-4A7E-8E22-E5C126275C8F}" type="slidenum">
              <a:rPr lang="en-US">
                <a:latin typeface="Arial" panose="020B0604020202020204" pitchFamily="34" charset="0"/>
                <a:cs typeface="Arial" panose="020B0604020202020204" pitchFamily="34" charset="0"/>
              </a:rPr>
              <a:pPr/>
              <a:t>4</a:t>
            </a:fld>
            <a:endParaRPr lang="en-US">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2189923" y="0"/>
            <a:ext cx="7481231" cy="712788"/>
          </a:xfrm>
        </p:spPr>
        <p:txBody>
          <a:bodyPr>
            <a:normAutofit/>
          </a:bodyPr>
          <a:lstStyle/>
          <a:p>
            <a:r>
              <a:rPr lang="en-US" dirty="0">
                <a:latin typeface="Arial" panose="020B0604020202020204" pitchFamily="34" charset="0"/>
                <a:cs typeface="Arial" panose="020B0604020202020204" pitchFamily="34" charset="0"/>
              </a:rPr>
              <a:t>TRAC-MTRY and NPS Partnership</a:t>
            </a:r>
          </a:p>
        </p:txBody>
      </p:sp>
      <p:pic>
        <p:nvPicPr>
          <p:cNvPr id="1026" name="Picture 2" descr="Naval Postgraduate School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625" y="3024290"/>
            <a:ext cx="2040498" cy="1404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3052" y="3063949"/>
            <a:ext cx="1405310" cy="1404543"/>
          </a:xfrm>
          <a:prstGeom prst="rect">
            <a:avLst/>
          </a:prstGeom>
        </p:spPr>
      </p:pic>
      <p:sp>
        <p:nvSpPr>
          <p:cNvPr id="13" name="Right Arrow 12"/>
          <p:cNvSpPr/>
          <p:nvPr/>
        </p:nvSpPr>
        <p:spPr bwMode="auto">
          <a:xfrm rot="3377485">
            <a:off x="2310398" y="2057714"/>
            <a:ext cx="1411200" cy="828000"/>
          </a:xfrm>
          <a:prstGeom prst="rightArrow">
            <a:avLst/>
          </a:prstGeom>
          <a:gradFill flip="none" rotWithShape="1">
            <a:gsLst>
              <a:gs pos="59000">
                <a:srgbClr val="DFDFDF"/>
              </a:gs>
              <a:gs pos="15000">
                <a:schemeClr val="bg1">
                  <a:lumMod val="75000"/>
                </a:schemeClr>
              </a:gs>
              <a:gs pos="0">
                <a:schemeClr val="bg1">
                  <a:lumMod val="65000"/>
                </a:schemeClr>
              </a:gs>
              <a:gs pos="100000">
                <a:schemeClr val="bg1"/>
              </a:gs>
            </a:gsLst>
            <a:path path="circle">
              <a:fillToRect l="100000" t="100000"/>
            </a:path>
            <a:tileRect r="-100000" b="-100000"/>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pic>
        <p:nvPicPr>
          <p:cNvPr id="1042" name="Picture 18" descr="United States Department of Defense Seal.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9780" y="1332264"/>
            <a:ext cx="1152525" cy="1152525"/>
          </a:xfrm>
          <a:prstGeom prst="rect">
            <a:avLst/>
          </a:prstGeom>
          <a:noFill/>
          <a:extLst>
            <a:ext uri="{909E8E84-426E-40DD-AFC4-6F175D3DCCD1}">
              <a14:hiddenFill xmlns:a14="http://schemas.microsoft.com/office/drawing/2010/main">
                <a:solidFill>
                  <a:srgbClr val="FFFFFF"/>
                </a:solidFill>
              </a14:hiddenFill>
            </a:ext>
          </a:extLst>
        </p:spPr>
      </p:pic>
      <p:sp>
        <p:nvSpPr>
          <p:cNvPr id="18" name="Right Arrow 17"/>
          <p:cNvSpPr/>
          <p:nvPr/>
        </p:nvSpPr>
        <p:spPr bwMode="auto">
          <a:xfrm rot="7425849">
            <a:off x="3613674" y="2057668"/>
            <a:ext cx="1411200" cy="828000"/>
          </a:xfrm>
          <a:prstGeom prst="rightArrow">
            <a:avLst/>
          </a:prstGeom>
          <a:gradFill flip="none" rotWithShape="1">
            <a:gsLst>
              <a:gs pos="59000">
                <a:srgbClr val="DFDFDF"/>
              </a:gs>
              <a:gs pos="15000">
                <a:schemeClr val="bg1">
                  <a:lumMod val="75000"/>
                </a:schemeClr>
              </a:gs>
              <a:gs pos="0">
                <a:schemeClr val="bg1">
                  <a:lumMod val="65000"/>
                </a:schemeClr>
              </a:gs>
              <a:gs pos="100000">
                <a:schemeClr val="bg1"/>
              </a:gs>
            </a:gsLst>
            <a:path path="circle">
              <a:fillToRect l="100000" t="100000"/>
            </a:path>
            <a:tileRect r="-100000" b="-100000"/>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pic>
        <p:nvPicPr>
          <p:cNvPr id="1028" name="Picture 4" descr="United States Army Futures Command - Wikipe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9275" y="1417807"/>
            <a:ext cx="787158" cy="10222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522058" y="956984"/>
            <a:ext cx="2257050" cy="523220"/>
          </a:xfrm>
          <a:prstGeom prst="rect">
            <a:avLst/>
          </a:prstGeom>
          <a:noFill/>
        </p:spPr>
        <p:txBody>
          <a:bodyPr wrap="square" rtlCol="0">
            <a:spAutoFit/>
          </a:bodyPr>
          <a:lstStyle/>
          <a:p>
            <a:pPr algn="ctr" eaLnBrk="0" fontAlgn="base" hangingPunct="0">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DoD </a:t>
            </a:r>
            <a:r>
              <a:rPr lang="en-US" sz="1400" b="1">
                <a:solidFill>
                  <a:srgbClr val="000000"/>
                </a:solidFill>
                <a:latin typeface="Arial" panose="020B0604020202020204" pitchFamily="34" charset="0"/>
                <a:cs typeface="Arial" panose="020B0604020202020204" pitchFamily="34" charset="0"/>
              </a:rPr>
              <a:t>and AFC </a:t>
            </a:r>
            <a:r>
              <a:rPr lang="en-US" sz="1400" b="1" dirty="0">
                <a:solidFill>
                  <a:srgbClr val="000000"/>
                </a:solidFill>
                <a:latin typeface="Arial" panose="020B0604020202020204" pitchFamily="34" charset="0"/>
                <a:cs typeface="Arial" panose="020B0604020202020204" pitchFamily="34" charset="0"/>
              </a:rPr>
              <a:t>Research Needs</a:t>
            </a:r>
          </a:p>
        </p:txBody>
      </p:sp>
      <p:sp>
        <p:nvSpPr>
          <p:cNvPr id="27" name="Right Arrow 26"/>
          <p:cNvSpPr/>
          <p:nvPr/>
        </p:nvSpPr>
        <p:spPr bwMode="auto">
          <a:xfrm rot="3377485">
            <a:off x="7099883" y="1996600"/>
            <a:ext cx="1411200" cy="828000"/>
          </a:xfrm>
          <a:prstGeom prst="rightArrow">
            <a:avLst/>
          </a:prstGeom>
          <a:gradFill flip="none" rotWithShape="1">
            <a:gsLst>
              <a:gs pos="59000">
                <a:srgbClr val="DFDFDF"/>
              </a:gs>
              <a:gs pos="15000">
                <a:schemeClr val="bg1">
                  <a:lumMod val="75000"/>
                </a:schemeClr>
              </a:gs>
              <a:gs pos="0">
                <a:schemeClr val="bg1">
                  <a:lumMod val="65000"/>
                </a:schemeClr>
              </a:gs>
              <a:gs pos="100000">
                <a:schemeClr val="bg1"/>
              </a:gs>
            </a:gsLst>
            <a:path path="circle">
              <a:fillToRect l="100000" t="100000"/>
            </a:path>
            <a:tileRect r="-100000" b="-100000"/>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sp>
        <p:nvSpPr>
          <p:cNvPr id="28" name="Right Arrow 27"/>
          <p:cNvSpPr/>
          <p:nvPr/>
        </p:nvSpPr>
        <p:spPr bwMode="auto">
          <a:xfrm rot="7425849">
            <a:off x="8417559" y="1996554"/>
            <a:ext cx="1411200" cy="828000"/>
          </a:xfrm>
          <a:prstGeom prst="rightArrow">
            <a:avLst/>
          </a:prstGeom>
          <a:gradFill flip="none" rotWithShape="1">
            <a:gsLst>
              <a:gs pos="59000">
                <a:srgbClr val="DFDFDF"/>
              </a:gs>
              <a:gs pos="15000">
                <a:schemeClr val="bg1">
                  <a:lumMod val="75000"/>
                </a:schemeClr>
              </a:gs>
              <a:gs pos="0">
                <a:schemeClr val="bg1">
                  <a:lumMod val="65000"/>
                </a:schemeClr>
              </a:gs>
              <a:gs pos="100000">
                <a:schemeClr val="bg1"/>
              </a:gs>
            </a:gsLst>
            <a:path path="circle">
              <a:fillToRect l="100000" t="100000"/>
            </a:path>
            <a:tileRect r="-100000" b="-100000"/>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pic>
        <p:nvPicPr>
          <p:cNvPr id="1046" name="Picture 22" descr="Team people icon black color flat style simple Vector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2985"/>
          <a:stretch/>
        </p:blipFill>
        <p:spPr bwMode="auto">
          <a:xfrm>
            <a:off x="6854943" y="1410004"/>
            <a:ext cx="1036897" cy="97443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257772" y="957710"/>
            <a:ext cx="2250246" cy="523220"/>
          </a:xfrm>
          <a:prstGeom prst="rect">
            <a:avLst/>
          </a:prstGeom>
          <a:noFill/>
        </p:spPr>
        <p:txBody>
          <a:bodyPr wrap="square" rtlCol="0">
            <a:spAutoFit/>
          </a:bodyPr>
          <a:lstStyle/>
          <a:p>
            <a:pPr algn="ctr" eaLnBrk="0" fontAlgn="base" hangingPunct="0">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Military / Government Students</a:t>
            </a:r>
          </a:p>
        </p:txBody>
      </p:sp>
      <p:sp>
        <p:nvSpPr>
          <p:cNvPr id="26" name="TextBox 25"/>
          <p:cNvSpPr txBox="1"/>
          <p:nvPr/>
        </p:nvSpPr>
        <p:spPr>
          <a:xfrm>
            <a:off x="8760100" y="956984"/>
            <a:ext cx="1742063" cy="523220"/>
          </a:xfrm>
          <a:prstGeom prst="rect">
            <a:avLst/>
          </a:prstGeom>
          <a:noFill/>
        </p:spPr>
        <p:txBody>
          <a:bodyPr wrap="square" rtlCol="0">
            <a:spAutoFit/>
          </a:bodyPr>
          <a:lstStyle/>
          <a:p>
            <a:pPr algn="ctr" eaLnBrk="0" fontAlgn="base" hangingPunct="0">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World-Class Faculty</a:t>
            </a:r>
          </a:p>
        </p:txBody>
      </p:sp>
      <p:sp>
        <p:nvSpPr>
          <p:cNvPr id="15" name="Left-Right Arrow 14"/>
          <p:cNvSpPr/>
          <p:nvPr/>
        </p:nvSpPr>
        <p:spPr bwMode="auto">
          <a:xfrm>
            <a:off x="4595864" y="3202744"/>
            <a:ext cx="2671200" cy="806671"/>
          </a:xfrm>
          <a:prstGeom prst="leftRightArrow">
            <a:avLst/>
          </a:prstGeom>
          <a:gradFill flip="none" rotWithShape="1">
            <a:gsLst>
              <a:gs pos="59000">
                <a:schemeClr val="accent1">
                  <a:lumMod val="60000"/>
                  <a:lumOff val="40000"/>
                </a:schemeClr>
              </a:gs>
              <a:gs pos="15000">
                <a:schemeClr val="accent1">
                  <a:lumMod val="40000"/>
                  <a:lumOff val="60000"/>
                </a:schemeClr>
              </a:gs>
              <a:gs pos="0">
                <a:schemeClr val="accent1">
                  <a:lumMod val="20000"/>
                  <a:lumOff val="80000"/>
                </a:schemeClr>
              </a:gs>
              <a:gs pos="100000">
                <a:schemeClr val="accent1">
                  <a:lumMod val="75000"/>
                </a:schemeClr>
              </a:gs>
            </a:gsLst>
            <a:path path="circle">
              <a:fillToRect l="50000" t="50000" r="50000" b="50000"/>
            </a:path>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sp>
        <p:nvSpPr>
          <p:cNvPr id="30" name="Rectangle 13"/>
          <p:cNvSpPr>
            <a:spLocks noChangeArrowheads="1"/>
          </p:cNvSpPr>
          <p:nvPr/>
        </p:nvSpPr>
        <p:spPr bwMode="auto">
          <a:xfrm>
            <a:off x="749644" y="5623201"/>
            <a:ext cx="10808042" cy="1089607"/>
          </a:xfrm>
          <a:prstGeom prst="rect">
            <a:avLst/>
          </a:prstGeom>
          <a:solidFill>
            <a:srgbClr val="CFDEC6"/>
          </a:solidFill>
          <a:ln w="12700">
            <a:solidFill>
              <a:schemeClr val="tx1"/>
            </a:solidFill>
            <a:miter lim="800000"/>
            <a:headEnd/>
            <a:tailEnd/>
          </a:ln>
        </p:spPr>
        <p:txBody>
          <a:bodyPr lIns="156644" tIns="78322" rIns="156644" bIns="78322"/>
          <a:lstStyle/>
          <a:p>
            <a:pPr algn="ctr" defTabSz="1566457">
              <a:lnSpc>
                <a:spcPct val="90000"/>
              </a:lnSpc>
              <a:buClr>
                <a:srgbClr val="000000"/>
              </a:buClr>
              <a:defRPr/>
            </a:pPr>
            <a:r>
              <a:rPr lang="en-US" sz="2200" dirty="0">
                <a:solidFill>
                  <a:prstClr val="black"/>
                </a:solidFill>
                <a:latin typeface="Arial" panose="020B0604020202020204" pitchFamily="34" charset="0"/>
                <a:cs typeface="Arial" panose="020B0604020202020204" pitchFamily="34" charset="0"/>
              </a:rPr>
              <a:t>TRAC-MTRY works with AFC, Army, and DoD sponsors to identify problems that require graduate-level research and performs that research with students and faculty at NPS and other schools.</a:t>
            </a:r>
          </a:p>
        </p:txBody>
      </p:sp>
      <p:pic>
        <p:nvPicPr>
          <p:cNvPr id="2050" name="Picture 2" descr="man, working, computer Flat Icon | Free Flat Icons | All shapes, colors and  sizes of free flat Icons ready to us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2324" y="4183201"/>
            <a:ext cx="811559" cy="8115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2" descr="Team people icon black color flat style simple Vector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2985"/>
          <a:stretch/>
        </p:blipFill>
        <p:spPr bwMode="auto">
          <a:xfrm>
            <a:off x="9087112" y="1410004"/>
            <a:ext cx="1036897" cy="974434"/>
          </a:xfrm>
          <a:prstGeom prst="rect">
            <a:avLst/>
          </a:prstGeom>
          <a:noFill/>
          <a:extLst>
            <a:ext uri="{909E8E84-426E-40DD-AFC4-6F175D3DCCD1}">
              <a14:hiddenFill xmlns:a14="http://schemas.microsoft.com/office/drawing/2010/main">
                <a:solidFill>
                  <a:srgbClr val="FFFFFF"/>
                </a:solidFill>
              </a14:hiddenFill>
            </a:ext>
          </a:extLst>
        </p:spPr>
      </p:pic>
      <p:sp>
        <p:nvSpPr>
          <p:cNvPr id="31" name="Right Arrow 30"/>
          <p:cNvSpPr/>
          <p:nvPr/>
        </p:nvSpPr>
        <p:spPr bwMode="auto">
          <a:xfrm rot="5400000">
            <a:off x="5779082" y="3578400"/>
            <a:ext cx="381600" cy="828000"/>
          </a:xfrm>
          <a:prstGeom prst="rightArrow">
            <a:avLst/>
          </a:prstGeom>
          <a:gradFill flip="none" rotWithShape="1">
            <a:gsLst>
              <a:gs pos="59000">
                <a:schemeClr val="accent1">
                  <a:lumMod val="60000"/>
                  <a:lumOff val="40000"/>
                </a:schemeClr>
              </a:gs>
              <a:gs pos="16000">
                <a:schemeClr val="accent1">
                  <a:lumMod val="20000"/>
                  <a:lumOff val="80000"/>
                </a:schemeClr>
              </a:gs>
              <a:gs pos="0">
                <a:schemeClr val="accent1">
                  <a:lumMod val="20000"/>
                  <a:lumOff val="80000"/>
                </a:schemeClr>
              </a:gs>
              <a:gs pos="100000">
                <a:schemeClr val="accent1">
                  <a:lumMod val="60000"/>
                  <a:lumOff val="40000"/>
                </a:schemeClr>
              </a:gs>
            </a:gsLst>
            <a:lin ang="270000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sp>
        <p:nvSpPr>
          <p:cNvPr id="32" name="TextBox 31"/>
          <p:cNvSpPr txBox="1"/>
          <p:nvPr/>
        </p:nvSpPr>
        <p:spPr>
          <a:xfrm>
            <a:off x="4844759" y="4979324"/>
            <a:ext cx="2250246" cy="523220"/>
          </a:xfrm>
          <a:prstGeom prst="rect">
            <a:avLst/>
          </a:prstGeom>
          <a:noFill/>
        </p:spPr>
        <p:txBody>
          <a:bodyPr wrap="square" rtlCol="0">
            <a:spAutoFit/>
          </a:bodyPr>
          <a:lstStyle/>
          <a:p>
            <a:pPr algn="ctr" eaLnBrk="0" fontAlgn="base" hangingPunct="0">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Student and Faculty Research</a:t>
            </a:r>
          </a:p>
        </p:txBody>
      </p:sp>
      <p:sp>
        <p:nvSpPr>
          <p:cNvPr id="2" name="TextBox 1"/>
          <p:cNvSpPr txBox="1"/>
          <p:nvPr/>
        </p:nvSpPr>
        <p:spPr>
          <a:xfrm>
            <a:off x="2581654" y="4468491"/>
            <a:ext cx="2131200" cy="338554"/>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000000"/>
                </a:solidFill>
                <a:latin typeface="Arial" panose="020B0604020202020204" pitchFamily="34" charset="0"/>
                <a:cs typeface="Arial" panose="020B0604020202020204" pitchFamily="34" charset="0"/>
              </a:rPr>
              <a:t>TRAC-MTRY</a:t>
            </a:r>
          </a:p>
        </p:txBody>
      </p:sp>
      <p:sp>
        <p:nvSpPr>
          <p:cNvPr id="23" name="TextBox 22"/>
          <p:cNvSpPr txBox="1"/>
          <p:nvPr/>
        </p:nvSpPr>
        <p:spPr>
          <a:xfrm>
            <a:off x="7120593" y="4421603"/>
            <a:ext cx="2728562"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000000"/>
                </a:solidFill>
                <a:latin typeface="Arial" panose="020B0604020202020204" pitchFamily="34" charset="0"/>
                <a:cs typeface="Arial" panose="020B0604020202020204" pitchFamily="34" charset="0"/>
              </a:rPr>
              <a:t>Naval Postgraduate School</a:t>
            </a:r>
          </a:p>
        </p:txBody>
      </p:sp>
    </p:spTree>
    <p:extLst>
      <p:ext uri="{BB962C8B-B14F-4D97-AF65-F5344CB8AC3E}">
        <p14:creationId xmlns:p14="http://schemas.microsoft.com/office/powerpoint/2010/main" val="4267167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EEBD5F6C-E170-4904-A296-E7269C2612E3}" type="slidenum">
              <a:rPr lang="en-US" smtClean="0"/>
              <a:pPr/>
              <a:t>5</a:t>
            </a:fld>
            <a:endParaRPr lang="en-US"/>
          </a:p>
        </p:txBody>
      </p:sp>
      <p:sp>
        <p:nvSpPr>
          <p:cNvPr id="8" name="Title 7"/>
          <p:cNvSpPr>
            <a:spLocks noGrp="1"/>
          </p:cNvSpPr>
          <p:nvPr>
            <p:ph type="title"/>
          </p:nvPr>
        </p:nvSpPr>
        <p:spPr>
          <a:xfrm>
            <a:off x="2189923" y="116400"/>
            <a:ext cx="7315200" cy="712788"/>
          </a:xfrm>
        </p:spPr>
        <p:txBody>
          <a:bodyPr/>
          <a:lstStyle/>
          <a:p>
            <a:r>
              <a:rPr lang="en-US" dirty="0"/>
              <a:t>TRAC M&amp;S Capabilities</a:t>
            </a:r>
            <a:br>
              <a:rPr lang="en-US" dirty="0"/>
            </a:br>
            <a:r>
              <a:rPr lang="en-US" sz="2000" b="0" dirty="0"/>
              <a:t>Analytic Tools: Purpose-Built In-House</a:t>
            </a:r>
          </a:p>
        </p:txBody>
      </p:sp>
      <p:sp>
        <p:nvSpPr>
          <p:cNvPr id="11" name="Content Placeholder 1"/>
          <p:cNvSpPr txBox="1">
            <a:spLocks/>
          </p:cNvSpPr>
          <p:nvPr/>
        </p:nvSpPr>
        <p:spPr bwMode="auto">
          <a:xfrm>
            <a:off x="331695" y="847107"/>
            <a:ext cx="11365006" cy="571631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normAutofit/>
          </a:bodyPr>
          <a:lstStyle>
            <a:lvl1pPr marL="168275" indent="-168275" algn="l" rtl="0" eaLnBrk="1" fontAlgn="base" hangingPunct="1">
              <a:lnSpc>
                <a:spcPct val="90000"/>
              </a:lnSpc>
              <a:spcBef>
                <a:spcPct val="50000"/>
              </a:spcBef>
              <a:spcAft>
                <a:spcPct val="0"/>
              </a:spcAft>
              <a:buClr>
                <a:srgbClr val="000000"/>
              </a:buClr>
              <a:buChar char="•"/>
              <a:defRPr sz="2000" b="1">
                <a:solidFill>
                  <a:srgbClr val="000000"/>
                </a:solidFill>
                <a:latin typeface="+mn-lt"/>
                <a:ea typeface="+mn-ea"/>
                <a:cs typeface="+mn-cs"/>
              </a:defRPr>
            </a:lvl1pPr>
            <a:lvl2pPr marL="625475" indent="-168275" algn="l" rtl="0" eaLnBrk="1" fontAlgn="base" hangingPunct="1">
              <a:lnSpc>
                <a:spcPct val="90000"/>
              </a:lnSpc>
              <a:spcBef>
                <a:spcPts val="60"/>
              </a:spcBef>
              <a:spcAft>
                <a:spcPct val="0"/>
              </a:spcAft>
              <a:buClr>
                <a:srgbClr val="000000"/>
              </a:buClr>
              <a:buChar char="–"/>
              <a:defRPr sz="1800" b="1">
                <a:solidFill>
                  <a:srgbClr val="000000"/>
                </a:solidFill>
                <a:latin typeface="+mn-lt"/>
              </a:defRPr>
            </a:lvl2pPr>
            <a:lvl3pPr marL="1082675" indent="-168275" algn="l" rtl="0" eaLnBrk="1" fontAlgn="base" hangingPunct="1">
              <a:lnSpc>
                <a:spcPct val="90000"/>
              </a:lnSpc>
              <a:spcBef>
                <a:spcPts val="60"/>
              </a:spcBef>
              <a:spcAft>
                <a:spcPct val="0"/>
              </a:spcAft>
              <a:buClr>
                <a:srgbClr val="000000"/>
              </a:buClr>
              <a:buChar char="-"/>
              <a:defRPr sz="1600" b="1">
                <a:solidFill>
                  <a:srgbClr val="000000"/>
                </a:solidFill>
                <a:latin typeface="+mn-lt"/>
              </a:defRPr>
            </a:lvl3pPr>
            <a:lvl4pPr marL="1539875" indent="-168275" algn="l" rtl="0" eaLnBrk="1" fontAlgn="base" hangingPunct="1">
              <a:spcBef>
                <a:spcPct val="20000"/>
              </a:spcBef>
              <a:spcAft>
                <a:spcPct val="0"/>
              </a:spcAft>
              <a:buClr>
                <a:srgbClr val="919191"/>
              </a:buClr>
              <a:buSzPct val="100000"/>
              <a:buChar char="–"/>
              <a:defRPr sz="1600">
                <a:solidFill>
                  <a:srgbClr val="919191"/>
                </a:solidFill>
                <a:latin typeface="+mn-lt"/>
              </a:defRPr>
            </a:lvl4pPr>
            <a:lvl5pPr marL="1997075" indent="-168275" algn="l" rtl="0" eaLnBrk="1" fontAlgn="base" hangingPunct="1">
              <a:spcBef>
                <a:spcPct val="20000"/>
              </a:spcBef>
              <a:spcAft>
                <a:spcPct val="0"/>
              </a:spcAft>
              <a:buClr>
                <a:srgbClr val="919191"/>
              </a:buClr>
              <a:buSzPct val="100000"/>
              <a:buChar char="›"/>
              <a:defRPr sz="16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a:lstStyle>
          <a:p>
            <a:pPr>
              <a:spcAft>
                <a:spcPts val="0"/>
              </a:spcAft>
            </a:pPr>
            <a:r>
              <a:rPr lang="en-US" sz="1600" kern="0" dirty="0"/>
              <a:t>The Advanced Warfighting Simulation (AWARS):</a:t>
            </a:r>
          </a:p>
          <a:p>
            <a:pPr marL="350838" lvl="1" indent="-182563">
              <a:spcAft>
                <a:spcPts val="300"/>
              </a:spcAft>
            </a:pPr>
            <a:r>
              <a:rPr lang="en-US" sz="1600" b="0" dirty="0"/>
              <a:t>Developed by TRAC.</a:t>
            </a:r>
          </a:p>
          <a:p>
            <a:pPr marL="350838" lvl="1" indent="-182563">
              <a:spcAft>
                <a:spcPts val="300"/>
              </a:spcAft>
            </a:pPr>
            <a:r>
              <a:rPr lang="en-US" sz="1600" b="0" dirty="0"/>
              <a:t>Multi-sided; units regard other units as friends, foes, or neutrals.</a:t>
            </a:r>
          </a:p>
          <a:p>
            <a:pPr marL="350838" lvl="1" indent="-182563">
              <a:spcAft>
                <a:spcPts val="300"/>
              </a:spcAft>
            </a:pPr>
            <a:r>
              <a:rPr lang="en-US" sz="1600" b="0" dirty="0"/>
              <a:t>Maneuver and engagement decisions based upon perception.</a:t>
            </a:r>
          </a:p>
          <a:p>
            <a:pPr marL="350838" lvl="1" indent="-182563">
              <a:spcAft>
                <a:spcPts val="300"/>
              </a:spcAft>
            </a:pPr>
            <a:r>
              <a:rPr lang="en-US" sz="1600" b="0" dirty="0"/>
              <a:t>Operations analysis from Brigade to Corps in a Joint context.</a:t>
            </a:r>
          </a:p>
          <a:p>
            <a:pPr>
              <a:spcBef>
                <a:spcPts val="600"/>
              </a:spcBef>
              <a:spcAft>
                <a:spcPts val="0"/>
              </a:spcAft>
            </a:pPr>
            <a:r>
              <a:rPr lang="en-US" sz="1600" dirty="0"/>
              <a:t>Combined Arms Analysis Tool for the 21</a:t>
            </a:r>
            <a:r>
              <a:rPr lang="en-US" sz="1600" baseline="30000" dirty="0"/>
              <a:t>st</a:t>
            </a:r>
            <a:r>
              <a:rPr lang="en-US" sz="1600" dirty="0"/>
              <a:t> Century (COMBATXXI):</a:t>
            </a:r>
          </a:p>
          <a:p>
            <a:pPr marL="350838" lvl="1" indent="-182563">
              <a:spcAft>
                <a:spcPts val="300"/>
              </a:spcAft>
            </a:pPr>
            <a:r>
              <a:rPr lang="en-US" sz="1600" b="0" dirty="0"/>
              <a:t>Developed by TRAC in partnership with the Marine Corps. </a:t>
            </a:r>
          </a:p>
          <a:p>
            <a:pPr marL="350838" lvl="1" indent="-182563">
              <a:spcAft>
                <a:spcPts val="300"/>
              </a:spcAft>
            </a:pPr>
            <a:r>
              <a:rPr lang="en-US" sz="1600" b="0" dirty="0"/>
              <a:t>Multi-sided; represents individual combatants as friends, foes, or neutrals.</a:t>
            </a:r>
          </a:p>
          <a:p>
            <a:pPr marL="350838" lvl="1" indent="-182563">
              <a:spcAft>
                <a:spcPts val="300"/>
              </a:spcAft>
            </a:pPr>
            <a:r>
              <a:rPr lang="en-US" sz="1600" b="0" dirty="0"/>
              <a:t>Sophisticated behaviors to exploit information provided by the network.</a:t>
            </a:r>
          </a:p>
          <a:p>
            <a:pPr marL="350838" lvl="1" indent="-182563">
              <a:spcAft>
                <a:spcPts val="300"/>
              </a:spcAft>
            </a:pPr>
            <a:r>
              <a:rPr lang="en-US" sz="1600" b="0" dirty="0"/>
              <a:t>Operations analysis from Soldier up to Brigade.</a:t>
            </a:r>
          </a:p>
          <a:p>
            <a:pPr>
              <a:spcBef>
                <a:spcPts val="600"/>
              </a:spcBef>
              <a:spcAft>
                <a:spcPts val="0"/>
              </a:spcAft>
            </a:pPr>
            <a:r>
              <a:rPr lang="en-US" sz="1600" kern="0" dirty="0"/>
              <a:t>Versatile Assessment Simulation Tool (VAST)</a:t>
            </a:r>
            <a:r>
              <a:rPr lang="en-US" sz="1600" b="0" kern="0" dirty="0"/>
              <a:t>:</a:t>
            </a:r>
          </a:p>
          <a:p>
            <a:pPr marL="350838" lvl="1" indent="-182563">
              <a:spcAft>
                <a:spcPts val="300"/>
              </a:spcAft>
            </a:pPr>
            <a:r>
              <a:rPr lang="en-US" sz="1600" b="0" dirty="0"/>
              <a:t>State-of-the-art </a:t>
            </a:r>
            <a:r>
              <a:rPr lang="en-US" sz="1600" b="0" dirty="0" err="1"/>
              <a:t>wargaming</a:t>
            </a:r>
            <a:r>
              <a:rPr lang="en-US" sz="1600" b="0" dirty="0"/>
              <a:t> tool developed by TRAC.</a:t>
            </a:r>
          </a:p>
          <a:p>
            <a:pPr>
              <a:spcBef>
                <a:spcPts val="600"/>
              </a:spcBef>
              <a:spcAft>
                <a:spcPts val="0"/>
              </a:spcAft>
            </a:pPr>
            <a:r>
              <a:rPr lang="en-US" sz="1600" dirty="0"/>
              <a:t>The Logistics Battle Command (LBC) Model</a:t>
            </a:r>
          </a:p>
          <a:p>
            <a:pPr marL="350838" lvl="1" indent="-182563">
              <a:spcAft>
                <a:spcPts val="300"/>
              </a:spcAft>
            </a:pPr>
            <a:r>
              <a:rPr lang="en-US" sz="1600" b="0" dirty="0"/>
              <a:t>A supply consumption and distribution simulator. </a:t>
            </a:r>
          </a:p>
          <a:p>
            <a:pPr>
              <a:spcBef>
                <a:spcPts val="600"/>
              </a:spcBef>
              <a:spcAft>
                <a:spcPts val="0"/>
              </a:spcAft>
            </a:pPr>
            <a:r>
              <a:rPr lang="en-US" sz="1600" dirty="0"/>
              <a:t>Numerous other tools and efforts:</a:t>
            </a:r>
          </a:p>
          <a:p>
            <a:pPr marL="350838" lvl="1" indent="-182563">
              <a:spcAft>
                <a:spcPts val="300"/>
              </a:spcAft>
            </a:pPr>
            <a:r>
              <a:rPr lang="en-US" sz="1600" b="0" dirty="0"/>
              <a:t>Artificial Intelligence / Machine Learning / Text Analytics.</a:t>
            </a:r>
          </a:p>
          <a:p>
            <a:pPr marL="350838" lvl="1" indent="-182563">
              <a:spcAft>
                <a:spcPts val="300"/>
              </a:spcAft>
            </a:pPr>
            <a:r>
              <a:rPr lang="en-US" sz="1600" b="0" dirty="0"/>
              <a:t>High Performance Computing (HPC).</a:t>
            </a:r>
          </a:p>
          <a:p>
            <a:pPr marL="350838" lvl="1" indent="-182563">
              <a:spcAft>
                <a:spcPts val="300"/>
              </a:spcAft>
            </a:pPr>
            <a:r>
              <a:rPr lang="en-US" sz="1600" b="0" dirty="0"/>
              <a:t>Trades tools (system attributes and portfolio).</a:t>
            </a:r>
          </a:p>
        </p:txBody>
      </p:sp>
      <p:sp>
        <p:nvSpPr>
          <p:cNvPr id="22" name="TextBox 21"/>
          <p:cNvSpPr txBox="1"/>
          <p:nvPr/>
        </p:nvSpPr>
        <p:spPr>
          <a:xfrm>
            <a:off x="241177" y="6067217"/>
            <a:ext cx="11698940" cy="707886"/>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2000" dirty="0"/>
              <a:t>TRAC M&amp;S enables identifying and understanding the tactical / operational “so what” of new capabilities, concepts and/or force structures.</a:t>
            </a:r>
          </a:p>
        </p:txBody>
      </p:sp>
      <p:sp>
        <p:nvSpPr>
          <p:cNvPr id="27" name="TextBox 26"/>
          <p:cNvSpPr txBox="1"/>
          <p:nvPr/>
        </p:nvSpPr>
        <p:spPr>
          <a:xfrm>
            <a:off x="9951750" y="3748306"/>
            <a:ext cx="2054082" cy="692497"/>
          </a:xfrm>
          <a:prstGeom prst="rect">
            <a:avLst/>
          </a:prstGeom>
          <a:solidFill>
            <a:schemeClr val="bg1">
              <a:lumMod val="85000"/>
            </a:schemeClr>
          </a:solidFill>
          <a:ln>
            <a:noFill/>
          </a:ln>
          <a:effectLst>
            <a:outerShdw blurRad="50800" dist="38100" algn="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45720" tIns="0" rIns="45720" bIns="0" rtlCol="0">
            <a:spAutoFit/>
          </a:bodyPr>
          <a:lstStyle/>
          <a:p>
            <a:pPr algn="ctr"/>
            <a:r>
              <a:rPr lang="en-US" sz="1500" dirty="0">
                <a:solidFill>
                  <a:srgbClr val="0000FF"/>
                </a:solidFill>
                <a:latin typeface="Arial Narrow" panose="020B0606020202030204" pitchFamily="34" charset="0"/>
              </a:rPr>
              <a:t>Physics based models</a:t>
            </a:r>
          </a:p>
          <a:p>
            <a:pPr algn="ctr"/>
            <a:r>
              <a:rPr lang="en-US" sz="1500" dirty="0">
                <a:solidFill>
                  <a:srgbClr val="0000FF"/>
                </a:solidFill>
                <a:latin typeface="Arial Narrow" panose="020B0606020202030204" pitchFamily="34" charset="0"/>
              </a:rPr>
              <a:t>High resolution terrain.</a:t>
            </a:r>
          </a:p>
          <a:p>
            <a:pPr algn="ctr"/>
            <a:r>
              <a:rPr lang="en-US" sz="1500" dirty="0">
                <a:solidFill>
                  <a:srgbClr val="0000FF"/>
                </a:solidFill>
                <a:latin typeface="Arial Narrow" panose="020B0606020202030204" pitchFamily="34" charset="0"/>
              </a:rPr>
              <a:t>Perception based decisions</a:t>
            </a:r>
          </a:p>
        </p:txBody>
      </p:sp>
      <p:sp>
        <p:nvSpPr>
          <p:cNvPr id="35" name="TextBox 34"/>
          <p:cNvSpPr txBox="1"/>
          <p:nvPr/>
        </p:nvSpPr>
        <p:spPr>
          <a:xfrm>
            <a:off x="10139104" y="4440803"/>
            <a:ext cx="1504578" cy="276999"/>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45720" tIns="0" rIns="45720" bIns="0" rtlCol="0">
            <a:spAutoFit/>
          </a:bodyPr>
          <a:lstStyle>
            <a:defPPr>
              <a:defRPr lang="en-US"/>
            </a:defPPr>
            <a:lvl1pPr algn="ctr">
              <a:defRPr sz="1400">
                <a:latin typeface="Arial Narrow" panose="020B0606020202030204" pitchFamily="34" charset="0"/>
              </a:defRPr>
            </a:lvl1pPr>
          </a:lstStyle>
          <a:p>
            <a:r>
              <a:rPr lang="en-US" sz="1800" dirty="0">
                <a:solidFill>
                  <a:srgbClr val="0000FF"/>
                </a:solidFill>
              </a:rPr>
              <a:t>Continuous R&amp;D</a:t>
            </a:r>
          </a:p>
        </p:txBody>
      </p:sp>
      <p:grpSp>
        <p:nvGrpSpPr>
          <p:cNvPr id="3" name="Group 2"/>
          <p:cNvGrpSpPr/>
          <p:nvPr/>
        </p:nvGrpSpPr>
        <p:grpSpPr>
          <a:xfrm>
            <a:off x="7915401" y="1046381"/>
            <a:ext cx="2454683" cy="630312"/>
            <a:chOff x="6012944" y="863027"/>
            <a:chExt cx="2846149" cy="737174"/>
          </a:xfrm>
        </p:grpSpPr>
        <p:sp>
          <p:nvSpPr>
            <p:cNvPr id="36" name="Right Triangle 35"/>
            <p:cNvSpPr/>
            <p:nvPr/>
          </p:nvSpPr>
          <p:spPr bwMode="auto">
            <a:xfrm flipH="1">
              <a:off x="6249184" y="1276738"/>
              <a:ext cx="1934673" cy="304800"/>
            </a:xfrm>
            <a:prstGeom prst="rtTriangle">
              <a:avLst/>
            </a:prstGeom>
            <a:solidFill>
              <a:schemeClr val="bg1">
                <a:lumMod val="7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4663" y="863027"/>
              <a:ext cx="804430" cy="734479"/>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160" y="865189"/>
              <a:ext cx="640010" cy="735012"/>
            </a:xfrm>
            <a:prstGeom prst="rect">
              <a:avLst/>
            </a:prstGeom>
          </p:spPr>
        </p:pic>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2944" y="998932"/>
              <a:ext cx="555052" cy="601268"/>
            </a:xfrm>
            <a:prstGeom prst="rect">
              <a:avLst/>
            </a:prstGeom>
          </p:spPr>
        </p:pic>
      </p:grpSp>
      <p:grpSp>
        <p:nvGrpSpPr>
          <p:cNvPr id="2" name="Group 1"/>
          <p:cNvGrpSpPr/>
          <p:nvPr/>
        </p:nvGrpSpPr>
        <p:grpSpPr>
          <a:xfrm>
            <a:off x="7645610" y="2341595"/>
            <a:ext cx="2542772" cy="686672"/>
            <a:chOff x="6488212" y="2702182"/>
            <a:chExt cx="2618584" cy="726265"/>
          </a:xfrm>
        </p:grpSpPr>
        <p:sp>
          <p:nvSpPr>
            <p:cNvPr id="37" name="Right Triangle 36"/>
            <p:cNvSpPr/>
            <p:nvPr/>
          </p:nvSpPr>
          <p:spPr bwMode="auto">
            <a:xfrm flipH="1">
              <a:off x="6660656" y="2989655"/>
              <a:ext cx="2028804" cy="286945"/>
            </a:xfrm>
            <a:prstGeom prst="rtTriangle">
              <a:avLst/>
            </a:prstGeom>
            <a:solidFill>
              <a:schemeClr val="bg1">
                <a:lumMod val="7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2247" y="3056226"/>
              <a:ext cx="251856" cy="220374"/>
            </a:xfrm>
            <a:prstGeom prst="rect">
              <a:avLst/>
            </a:prstGeom>
          </p:spPr>
        </p:pic>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9910" y="2861165"/>
              <a:ext cx="318690" cy="415435"/>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7573" y="2772690"/>
              <a:ext cx="383931" cy="503909"/>
            </a:xfrm>
            <a:prstGeom prst="rect">
              <a:avLst/>
            </a:prstGeom>
          </p:spPr>
        </p:pic>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5236" y="2702182"/>
              <a:ext cx="441560" cy="574418"/>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488212" y="2798135"/>
              <a:ext cx="344888" cy="630312"/>
            </a:xfrm>
            <a:prstGeom prst="rect">
              <a:avLst/>
            </a:prstGeom>
          </p:spPr>
        </p:pic>
      </p:grpSp>
      <p:pic>
        <p:nvPicPr>
          <p:cNvPr id="30" name="Picture 29">
            <a:extLst>
              <a:ext uri="{FF2B5EF4-FFF2-40B4-BE49-F238E27FC236}">
                <a16:creationId xmlns:a16="http://schemas.microsoft.com/office/drawing/2014/main" id="{2DE2C9FC-4E39-4B6D-AD0E-1FD9B7F33EF1}"/>
              </a:ext>
            </a:extLst>
          </p:cNvPr>
          <p:cNvPicPr>
            <a:picLocks noChangeAspect="1"/>
          </p:cNvPicPr>
          <p:nvPr/>
        </p:nvPicPr>
        <p:blipFill>
          <a:blip r:embed="rId10"/>
          <a:stretch>
            <a:fillRect/>
          </a:stretch>
        </p:blipFill>
        <p:spPr>
          <a:xfrm>
            <a:off x="6661460" y="3489137"/>
            <a:ext cx="1927578" cy="951666"/>
          </a:xfrm>
          <a:prstGeom prst="rect">
            <a:avLst/>
          </a:prstGeom>
        </p:spPr>
      </p:pic>
      <p:pic>
        <p:nvPicPr>
          <p:cNvPr id="31" name="Picture 30">
            <a:extLst>
              <a:ext uri="{FF2B5EF4-FFF2-40B4-BE49-F238E27FC236}">
                <a16:creationId xmlns:a16="http://schemas.microsoft.com/office/drawing/2014/main" id="{3FF7125B-CDB1-41D5-966C-0D17E284837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01" t="33812" r="1001" b="17389"/>
          <a:stretch/>
        </p:blipFill>
        <p:spPr>
          <a:xfrm>
            <a:off x="6593350" y="4733813"/>
            <a:ext cx="2063799" cy="886691"/>
          </a:xfrm>
          <a:prstGeom prst="rect">
            <a:avLst/>
          </a:prstGeom>
        </p:spPr>
      </p:pic>
      <p:pic>
        <p:nvPicPr>
          <p:cNvPr id="40" name="Picture 39">
            <a:extLst>
              <a:ext uri="{FF2B5EF4-FFF2-40B4-BE49-F238E27FC236}">
                <a16:creationId xmlns:a16="http://schemas.microsoft.com/office/drawing/2014/main" id="{12F8C56E-E979-48DB-A5FE-C125F8944AD8}"/>
              </a:ext>
            </a:extLst>
          </p:cNvPr>
          <p:cNvPicPr>
            <a:picLocks noChangeAspect="1"/>
          </p:cNvPicPr>
          <p:nvPr/>
        </p:nvPicPr>
        <p:blipFill rotWithShape="1">
          <a:blip r:embed="rId12"/>
          <a:srcRect l="52536" b="8988"/>
          <a:stretch/>
        </p:blipFill>
        <p:spPr>
          <a:xfrm>
            <a:off x="8440932" y="4595063"/>
            <a:ext cx="666750" cy="949780"/>
          </a:xfrm>
          <a:prstGeom prst="rect">
            <a:avLst/>
          </a:prstGeom>
        </p:spPr>
      </p:pic>
      <p:pic>
        <p:nvPicPr>
          <p:cNvPr id="41" name="Picture 40" descr="CXXI Logo.jpg">
            <a:extLst>
              <a:ext uri="{FF2B5EF4-FFF2-40B4-BE49-F238E27FC236}">
                <a16:creationId xmlns:a16="http://schemas.microsoft.com/office/drawing/2014/main" id="{33C4D577-3E72-4145-A869-F2806A162C75}"/>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10362079" y="2481377"/>
            <a:ext cx="1103116" cy="476438"/>
          </a:xfrm>
          <a:prstGeom prst="rect">
            <a:avLst/>
          </a:prstGeom>
        </p:spPr>
      </p:pic>
      <p:pic>
        <p:nvPicPr>
          <p:cNvPr id="42" name="Picture 41" descr="awars.tif">
            <a:extLst>
              <a:ext uri="{FF2B5EF4-FFF2-40B4-BE49-F238E27FC236}">
                <a16:creationId xmlns:a16="http://schemas.microsoft.com/office/drawing/2014/main" id="{E08798A5-5284-45DE-8F7F-9A93CCFC0D2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415343" y="991587"/>
            <a:ext cx="762673" cy="788671"/>
          </a:xfrm>
          <a:prstGeom prst="rect">
            <a:avLst/>
          </a:prstGeom>
        </p:spPr>
      </p:pic>
      <p:sp>
        <p:nvSpPr>
          <p:cNvPr id="4" name="TextBox 3">
            <a:extLst>
              <a:ext uri="{FF2B5EF4-FFF2-40B4-BE49-F238E27FC236}">
                <a16:creationId xmlns:a16="http://schemas.microsoft.com/office/drawing/2014/main" id="{BB9146EE-0A61-4CB2-908F-E981AB2F8C45}"/>
              </a:ext>
            </a:extLst>
          </p:cNvPr>
          <p:cNvSpPr txBox="1"/>
          <p:nvPr/>
        </p:nvSpPr>
        <p:spPr>
          <a:xfrm>
            <a:off x="9105834" y="4595158"/>
            <a:ext cx="794461" cy="369332"/>
          </a:xfrm>
          <a:prstGeom prst="rect">
            <a:avLst/>
          </a:prstGeom>
          <a:noFill/>
        </p:spPr>
        <p:txBody>
          <a:bodyPr wrap="square" rtlCol="0">
            <a:spAutoFit/>
          </a:bodyPr>
          <a:lstStyle/>
          <a:p>
            <a:r>
              <a:rPr lang="en-US" dirty="0"/>
              <a:t>LBC</a:t>
            </a:r>
          </a:p>
        </p:txBody>
      </p:sp>
      <p:sp>
        <p:nvSpPr>
          <p:cNvPr id="43" name="TextBox 42">
            <a:extLst>
              <a:ext uri="{FF2B5EF4-FFF2-40B4-BE49-F238E27FC236}">
                <a16:creationId xmlns:a16="http://schemas.microsoft.com/office/drawing/2014/main" id="{6B27FEBB-2C1B-4EE4-9C04-538A3D8D2E07}"/>
              </a:ext>
            </a:extLst>
          </p:cNvPr>
          <p:cNvSpPr txBox="1"/>
          <p:nvPr/>
        </p:nvSpPr>
        <p:spPr>
          <a:xfrm>
            <a:off x="8708604" y="3587478"/>
            <a:ext cx="794461" cy="369332"/>
          </a:xfrm>
          <a:prstGeom prst="rect">
            <a:avLst/>
          </a:prstGeom>
          <a:noFill/>
        </p:spPr>
        <p:txBody>
          <a:bodyPr wrap="square" rtlCol="0">
            <a:spAutoFit/>
          </a:bodyPr>
          <a:lstStyle/>
          <a:p>
            <a:r>
              <a:rPr lang="en-US" dirty="0"/>
              <a:t>VAST</a:t>
            </a:r>
          </a:p>
        </p:txBody>
      </p:sp>
    </p:spTree>
    <p:extLst>
      <p:ext uri="{BB962C8B-B14F-4D97-AF65-F5344CB8AC3E}">
        <p14:creationId xmlns:p14="http://schemas.microsoft.com/office/powerpoint/2010/main" val="3760277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42DC5F-04E6-44FD-BF0D-FF4A283DA135}"/>
              </a:ext>
            </a:extLst>
          </p:cNvPr>
          <p:cNvSpPr>
            <a:spLocks noGrp="1"/>
          </p:cNvSpPr>
          <p:nvPr>
            <p:ph idx="1"/>
          </p:nvPr>
        </p:nvSpPr>
        <p:spPr>
          <a:xfrm>
            <a:off x="302685" y="912813"/>
            <a:ext cx="11252923" cy="5627135"/>
          </a:xfrm>
        </p:spPr>
        <p:txBody>
          <a:bodyPr/>
          <a:lstStyle/>
          <a:p>
            <a:r>
              <a:rPr lang="en-US" sz="1300" dirty="0"/>
              <a:t>Development of an Intelligent Agent to Control Entities in a Combat Simulation:</a:t>
            </a:r>
          </a:p>
          <a:p>
            <a:pPr lvl="1"/>
            <a:r>
              <a:rPr lang="en-US" sz="1300" b="0" dirty="0"/>
              <a:t>Use reinforcement learning techniques to enable an AI agent to find the optimal strategy for a selected scenario within a combat simulation.</a:t>
            </a:r>
          </a:p>
          <a:p>
            <a:r>
              <a:rPr lang="en-US" sz="1300" dirty="0"/>
              <a:t>Project Convergence Real Time Data Analysis:</a:t>
            </a:r>
          </a:p>
          <a:p>
            <a:pPr lvl="1"/>
            <a:r>
              <a:rPr lang="en-US" sz="1300" b="0" dirty="0"/>
              <a:t>Develop data processing, checking, storage, visualization, and analysis tools for streaming data from the Project Convergence exercises.</a:t>
            </a:r>
          </a:p>
          <a:p>
            <a:r>
              <a:rPr lang="en-US" sz="1300" dirty="0"/>
              <a:t>Combat Simulation Models Transition to the Cloud</a:t>
            </a:r>
            <a:r>
              <a:rPr lang="en-US" sz="1300" b="0" dirty="0"/>
              <a:t>:</a:t>
            </a:r>
          </a:p>
          <a:p>
            <a:pPr lvl="1"/>
            <a:r>
              <a:rPr lang="en-US" sz="1300" b="0" dirty="0"/>
              <a:t>Develop a process to run TRAC’s combat simulations using off-premises resources.</a:t>
            </a:r>
          </a:p>
          <a:p>
            <a:r>
              <a:rPr lang="en-US" sz="1300" dirty="0"/>
              <a:t>Virtual Reality to aid the training of DoD Geospatial intelligence Analysts</a:t>
            </a:r>
            <a:r>
              <a:rPr lang="en-US" sz="1300" b="0" dirty="0"/>
              <a:t>:</a:t>
            </a:r>
          </a:p>
          <a:p>
            <a:pPr lvl="1"/>
            <a:r>
              <a:rPr lang="en-US" sz="1300" b="0" dirty="0"/>
              <a:t>Develop a virtual reality and computer-based training aid to help DoD geospatial intelligence analysis with combat vehicle identification.</a:t>
            </a:r>
            <a:endParaRPr lang="en-US" sz="1300" dirty="0"/>
          </a:p>
          <a:p>
            <a:r>
              <a:rPr lang="en-US" sz="1300" dirty="0"/>
              <a:t>Database Recommendation / Search Engine:</a:t>
            </a:r>
          </a:p>
          <a:p>
            <a:pPr lvl="1"/>
            <a:r>
              <a:rPr lang="en-US" sz="1300" b="0" dirty="0"/>
              <a:t>Develop a search and/or recommendation engine for a database of Army analysis documents, information documents, and exercise directives.</a:t>
            </a:r>
          </a:p>
          <a:p>
            <a:r>
              <a:rPr lang="en-US" sz="1300" dirty="0"/>
              <a:t>Computer Network Data Insider Threat Detection:</a:t>
            </a:r>
          </a:p>
          <a:p>
            <a:pPr lvl="1"/>
            <a:r>
              <a:rPr lang="en-US" sz="1300" b="0" dirty="0"/>
              <a:t>Develop anomaly detection methods for use on large datasets of computer network traffic logs.</a:t>
            </a:r>
            <a:endParaRPr lang="en-US" sz="1300" dirty="0"/>
          </a:p>
          <a:p>
            <a:r>
              <a:rPr lang="en-US" sz="1300" dirty="0"/>
              <a:t>Natural Language Processing (NLP) for Exercise Comments</a:t>
            </a:r>
          </a:p>
          <a:p>
            <a:pPr lvl="1"/>
            <a:r>
              <a:rPr lang="en-US" sz="1300" b="0" dirty="0"/>
              <a:t>Develop tools to augment and/or automate the analysis of exercise observers who make written observations.</a:t>
            </a:r>
          </a:p>
          <a:p>
            <a:r>
              <a:rPr lang="en-US" sz="1300" dirty="0"/>
              <a:t>Defense Language Institute (DLI) Linguist Retention:</a:t>
            </a:r>
          </a:p>
          <a:p>
            <a:pPr lvl="1"/>
            <a:r>
              <a:rPr lang="en-US" sz="1300" b="0" dirty="0"/>
              <a:t>Develop models and visualizations of the attrition trends on DoD linguists and/or develop models and visualizations of a linguist's retention of his/her language skills.</a:t>
            </a:r>
          </a:p>
          <a:p>
            <a:r>
              <a:rPr lang="en-US" sz="1300" dirty="0"/>
              <a:t>Army Modernization Analysis</a:t>
            </a:r>
            <a:r>
              <a:rPr lang="en-US" sz="1300" b="0" dirty="0"/>
              <a:t>:</a:t>
            </a:r>
          </a:p>
          <a:p>
            <a:pPr lvl="1"/>
            <a:r>
              <a:rPr lang="en-US" sz="1300" b="0" dirty="0"/>
              <a:t>Develop models and visualizations of programmatic, operational effectiveness, and scheduling data to support materiel acquisition decisions.</a:t>
            </a:r>
          </a:p>
          <a:p>
            <a:r>
              <a:rPr lang="en-US" sz="1300" dirty="0"/>
              <a:t>Assistant Secretary of the Army for Acquisition, Logistics, and Technology - (ASA)ALT - Data Collection Plan</a:t>
            </a:r>
            <a:r>
              <a:rPr lang="en-US" sz="1300" b="0" dirty="0"/>
              <a:t>:</a:t>
            </a:r>
          </a:p>
          <a:p>
            <a:pPr lvl="1"/>
            <a:r>
              <a:rPr lang="en-US" sz="1300" b="0" dirty="0"/>
              <a:t>Develop a data collection and analysis plan for (ASA)ALT to understand program delivery schedule and risk, and to help ASA(ALT) leadership answer questions from Army Senior Leaders.</a:t>
            </a:r>
          </a:p>
          <a:p>
            <a:r>
              <a:rPr lang="en-US" sz="1300" dirty="0"/>
              <a:t>Latent Variable Assessment Through Structural Equation Modeling</a:t>
            </a:r>
            <a:r>
              <a:rPr lang="en-US" sz="1300" b="0" dirty="0"/>
              <a:t>:</a:t>
            </a:r>
          </a:p>
          <a:p>
            <a:pPr lvl="1"/>
            <a:r>
              <a:rPr lang="en-US" sz="1300" b="0" dirty="0"/>
              <a:t>Develop a more robust meta-model for combat simulations using Structure Equation Modeling.</a:t>
            </a:r>
          </a:p>
          <a:p>
            <a:pPr lvl="1"/>
            <a:endParaRPr lang="en-US" sz="1300" b="0" dirty="0"/>
          </a:p>
          <a:p>
            <a:endParaRPr lang="en-US" sz="1300" b="0" dirty="0">
              <a:ea typeface="+mn-lt"/>
              <a:cs typeface="+mn-lt"/>
            </a:endParaRPr>
          </a:p>
          <a:p>
            <a:endParaRPr lang="en-US" b="0" dirty="0">
              <a:ea typeface="+mn-lt"/>
              <a:cs typeface="+mn-lt"/>
            </a:endParaRPr>
          </a:p>
        </p:txBody>
      </p:sp>
      <p:sp>
        <p:nvSpPr>
          <p:cNvPr id="4" name="Slide Number Placeholder 3">
            <a:extLst>
              <a:ext uri="{FF2B5EF4-FFF2-40B4-BE49-F238E27FC236}">
                <a16:creationId xmlns:a16="http://schemas.microsoft.com/office/drawing/2014/main" id="{4151662A-5BD7-4F7A-BF23-860EBDDF044E}"/>
              </a:ext>
            </a:extLst>
          </p:cNvPr>
          <p:cNvSpPr>
            <a:spLocks noGrp="1"/>
          </p:cNvSpPr>
          <p:nvPr>
            <p:ph type="sldNum" sz="quarter" idx="11"/>
          </p:nvPr>
        </p:nvSpPr>
        <p:spPr/>
        <p:txBody>
          <a:bodyPr/>
          <a:lstStyle/>
          <a:p>
            <a:fld id="{579C08C6-1765-4A7E-8E22-E5C126275C8F}" type="slidenum">
              <a:rPr lang="en-US" smtClean="0"/>
              <a:pPr/>
              <a:t>6</a:t>
            </a:fld>
            <a:endParaRPr lang="en-US"/>
          </a:p>
        </p:txBody>
      </p:sp>
      <p:sp>
        <p:nvSpPr>
          <p:cNvPr id="6" name="Title 5">
            <a:extLst>
              <a:ext uri="{FF2B5EF4-FFF2-40B4-BE49-F238E27FC236}">
                <a16:creationId xmlns:a16="http://schemas.microsoft.com/office/drawing/2014/main" id="{AE178C21-78B6-4BBA-A4BB-E6E443B13E50}"/>
              </a:ext>
            </a:extLst>
          </p:cNvPr>
          <p:cNvSpPr>
            <a:spLocks noGrp="1"/>
          </p:cNvSpPr>
          <p:nvPr>
            <p:ph type="title"/>
          </p:nvPr>
        </p:nvSpPr>
        <p:spPr/>
        <p:txBody>
          <a:bodyPr/>
          <a:lstStyle/>
          <a:p>
            <a:r>
              <a:rPr lang="en-US" dirty="0"/>
              <a:t>Current Projects</a:t>
            </a:r>
            <a:endParaRPr lang="en-US" dirty="0">
              <a:cs typeface="Arial"/>
            </a:endParaRPr>
          </a:p>
        </p:txBody>
      </p:sp>
      <p:sp>
        <p:nvSpPr>
          <p:cNvPr id="3" name="Rectangle 2">
            <a:extLst>
              <a:ext uri="{FF2B5EF4-FFF2-40B4-BE49-F238E27FC236}">
                <a16:creationId xmlns:a16="http://schemas.microsoft.com/office/drawing/2014/main" id="{F4CBF677-6C3B-473D-812B-D1796D87779D}"/>
              </a:ext>
            </a:extLst>
          </p:cNvPr>
          <p:cNvSpPr/>
          <p:nvPr/>
        </p:nvSpPr>
        <p:spPr bwMode="auto">
          <a:xfrm>
            <a:off x="206894" y="912814"/>
            <a:ext cx="11252923" cy="1880082"/>
          </a:xfrm>
          <a:prstGeom prst="rect">
            <a:avLst/>
          </a:prstGeom>
          <a:noFill/>
          <a:ln w="127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Arial" charset="0"/>
            </a:endParaRPr>
          </a:p>
        </p:txBody>
      </p:sp>
    </p:spTree>
    <p:extLst>
      <p:ext uri="{BB962C8B-B14F-4D97-AF65-F5344CB8AC3E}">
        <p14:creationId xmlns:p14="http://schemas.microsoft.com/office/powerpoint/2010/main" val="1531703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a:xfrm>
            <a:off x="11826875" y="6629400"/>
            <a:ext cx="365125" cy="228600"/>
          </a:xfrm>
        </p:spPr>
        <p:txBody>
          <a:bodyPr/>
          <a:lstStyle/>
          <a:p>
            <a:pPr>
              <a:defRPr/>
            </a:pPr>
            <a:fld id="{579C08C6-1765-4A7E-8E22-E5C126275C8F}" type="slidenum">
              <a:rPr lang="en-US"/>
              <a:pPr>
                <a:defRPr/>
              </a:pPr>
              <a:t>7</a:t>
            </a:fld>
            <a:endParaRPr lang="en-US"/>
          </a:p>
        </p:txBody>
      </p:sp>
      <p:sp>
        <p:nvSpPr>
          <p:cNvPr id="8" name="Rectangle 354"/>
          <p:cNvSpPr txBox="1">
            <a:spLocks noChangeArrowheads="1"/>
          </p:cNvSpPr>
          <p:nvPr/>
        </p:nvSpPr>
        <p:spPr bwMode="auto">
          <a:xfrm>
            <a:off x="2189923" y="0"/>
            <a:ext cx="73152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algn="ctr" fontAlgn="base">
              <a:lnSpc>
                <a:spcPct val="90000"/>
              </a:lnSpc>
              <a:spcBef>
                <a:spcPct val="0"/>
              </a:spcBef>
              <a:spcAft>
                <a:spcPct val="0"/>
              </a:spcAft>
              <a:defRPr/>
            </a:pPr>
            <a:r>
              <a:rPr lang="en-US" sz="2800" b="1" kern="0" dirty="0">
                <a:solidFill>
                  <a:srgbClr val="000000"/>
                </a:solidFill>
                <a:latin typeface="Arial"/>
              </a:rPr>
              <a:t>TRAC M&amp;S Cloud Experimentation</a:t>
            </a:r>
          </a:p>
        </p:txBody>
      </p:sp>
      <p:grpSp>
        <p:nvGrpSpPr>
          <p:cNvPr id="15" name="Group 14"/>
          <p:cNvGrpSpPr/>
          <p:nvPr/>
        </p:nvGrpSpPr>
        <p:grpSpPr>
          <a:xfrm>
            <a:off x="2189923" y="4981330"/>
            <a:ext cx="1495342" cy="601726"/>
            <a:chOff x="2318808" y="1139333"/>
            <a:chExt cx="1248414" cy="1079039"/>
          </a:xfrm>
        </p:grpSpPr>
        <p:grpSp>
          <p:nvGrpSpPr>
            <p:cNvPr id="102" name="Group 101"/>
            <p:cNvGrpSpPr/>
            <p:nvPr/>
          </p:nvGrpSpPr>
          <p:grpSpPr>
            <a:xfrm>
              <a:off x="2318808" y="1139333"/>
              <a:ext cx="1248414" cy="678610"/>
              <a:chOff x="3113788" y="2250073"/>
              <a:chExt cx="883296" cy="469198"/>
            </a:xfrm>
          </p:grpSpPr>
          <p:pic>
            <p:nvPicPr>
              <p:cNvPr id="103" name="Picture 10" descr="Database, Storage, Cylinder, Data, Information, Clou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3788" y="2265687"/>
                <a:ext cx="281612" cy="386947"/>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 descr="Database, Storage, Cylinder, Data, Information, Clou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6263" y="2332324"/>
                <a:ext cx="281612" cy="386947"/>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0" descr="Database, Storage, Cylinder, Data, Information, Clou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5472" y="2250073"/>
                <a:ext cx="281612" cy="386947"/>
              </a:xfrm>
              <a:prstGeom prst="rect">
                <a:avLst/>
              </a:prstGeom>
              <a:noFill/>
              <a:extLst>
                <a:ext uri="{909E8E84-426E-40DD-AFC4-6F175D3DCCD1}">
                  <a14:hiddenFill xmlns:a14="http://schemas.microsoft.com/office/drawing/2010/main">
                    <a:solidFill>
                      <a:srgbClr val="FFFFFF"/>
                    </a:solidFill>
                  </a14:hiddenFill>
                </a:ext>
              </a:extLst>
            </p:spPr>
          </p:pic>
        </p:grpSp>
        <p:sp>
          <p:nvSpPr>
            <p:cNvPr id="115" name="TextBox 114"/>
            <p:cNvSpPr txBox="1"/>
            <p:nvPr/>
          </p:nvSpPr>
          <p:spPr>
            <a:xfrm>
              <a:off x="2944596" y="1804435"/>
              <a:ext cx="154225" cy="413937"/>
            </a:xfrm>
            <a:prstGeom prst="rect">
              <a:avLst/>
            </a:prstGeom>
            <a:noFill/>
          </p:spPr>
          <p:txBody>
            <a:bodyPr wrap="none" rtlCol="0">
              <a:spAutoFit/>
            </a:bodyPr>
            <a:lstStyle/>
            <a:p>
              <a:pPr algn="ctr"/>
              <a:endParaRPr lang="en-US" sz="900" dirty="0"/>
            </a:p>
          </p:txBody>
        </p:sp>
      </p:grpSp>
      <p:sp>
        <p:nvSpPr>
          <p:cNvPr id="137" name="Rectangle 136"/>
          <p:cNvSpPr/>
          <p:nvPr/>
        </p:nvSpPr>
        <p:spPr bwMode="auto">
          <a:xfrm>
            <a:off x="593111" y="1670276"/>
            <a:ext cx="5380305" cy="1044420"/>
          </a:xfrm>
          <a:prstGeom prst="rect">
            <a:avLst/>
          </a:prstGeom>
          <a:solidFill>
            <a:schemeClr val="accent2">
              <a:lumMod val="60000"/>
              <a:lumOff val="40000"/>
            </a:schemeClr>
          </a:solidFill>
          <a:ln w="12700" cap="flat" cmpd="sng" algn="ctr">
            <a:solidFill>
              <a:srgbClr val="000000"/>
            </a:solid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bodyPr>
          <a:lstStyle/>
          <a:p>
            <a:pPr algn="ctr" eaLnBrk="0" fontAlgn="base" hangingPunct="0">
              <a:spcBef>
                <a:spcPct val="0"/>
              </a:spcBef>
              <a:spcAft>
                <a:spcPct val="0"/>
              </a:spcAft>
              <a:defRPr/>
            </a:pPr>
            <a:r>
              <a:rPr lang="en-US" sz="1400" b="1" u="sng" dirty="0">
                <a:solidFill>
                  <a:srgbClr val="000000"/>
                </a:solidFill>
                <a:latin typeface="Arial" charset="0"/>
              </a:rPr>
              <a:t>TRAC On-Premises</a:t>
            </a:r>
            <a:r>
              <a:rPr lang="en-US" sz="1400" b="1" u="sng" dirty="0"/>
              <a:t> Infrastructure</a:t>
            </a:r>
          </a:p>
          <a:p>
            <a:pPr marL="171450" indent="-171450" eaLnBrk="0" fontAlgn="base" hangingPunct="0">
              <a:spcBef>
                <a:spcPct val="0"/>
              </a:spcBef>
              <a:spcAft>
                <a:spcPct val="0"/>
              </a:spcAft>
              <a:buFont typeface="Arial" panose="020B0604020202020204" pitchFamily="34" charset="0"/>
              <a:buChar char="•"/>
              <a:defRPr/>
            </a:pPr>
            <a:r>
              <a:rPr lang="en-US" sz="1200" dirty="0">
                <a:solidFill>
                  <a:srgbClr val="000000"/>
                </a:solidFill>
                <a:latin typeface="Arial" charset="0"/>
              </a:rPr>
              <a:t>Locally managed resources configured specifically to support TRAC.</a:t>
            </a:r>
          </a:p>
          <a:p>
            <a:pPr marL="171450" indent="-171450" eaLnBrk="0" fontAlgn="base" hangingPunct="0">
              <a:spcBef>
                <a:spcPct val="0"/>
              </a:spcBef>
              <a:spcAft>
                <a:spcPct val="0"/>
              </a:spcAft>
              <a:buFont typeface="Arial" panose="020B0604020202020204" pitchFamily="34" charset="0"/>
              <a:buChar char="•"/>
              <a:defRPr/>
            </a:pPr>
            <a:r>
              <a:rPr lang="en-US" sz="1200" dirty="0"/>
              <a:t>Able to prioritize resources to meet high-priority study needs.</a:t>
            </a:r>
          </a:p>
          <a:p>
            <a:pPr marL="171450" indent="-171450">
              <a:buFont typeface="Arial" panose="020B0604020202020204" pitchFamily="34" charset="0"/>
              <a:buChar char="•"/>
              <a:defRPr/>
            </a:pPr>
            <a:r>
              <a:rPr lang="en-US" sz="1200" dirty="0"/>
              <a:t>Server down-time effects all study teams.</a:t>
            </a:r>
            <a:endParaRPr lang="en-US" sz="1200" dirty="0">
              <a:solidFill>
                <a:srgbClr val="000000"/>
              </a:solidFill>
              <a:latin typeface="Arial" charset="0"/>
            </a:endParaRPr>
          </a:p>
          <a:p>
            <a:pPr marL="171450" indent="-171450" eaLnBrk="0" fontAlgn="base" hangingPunct="0">
              <a:spcBef>
                <a:spcPct val="0"/>
              </a:spcBef>
              <a:spcAft>
                <a:spcPct val="0"/>
              </a:spcAft>
              <a:buFont typeface="Arial" panose="020B0604020202020204" pitchFamily="34" charset="0"/>
              <a:buChar char="•"/>
              <a:defRPr/>
            </a:pPr>
            <a:r>
              <a:rPr lang="en-US" sz="1200" dirty="0">
                <a:solidFill>
                  <a:srgbClr val="000000"/>
                </a:solidFill>
                <a:latin typeface="Arial" charset="0"/>
              </a:rPr>
              <a:t>Must be upkept and maintained by TRAC personnel and funds.</a:t>
            </a:r>
            <a:endParaRPr lang="en-US" sz="1050" dirty="0">
              <a:solidFill>
                <a:srgbClr val="000000"/>
              </a:solidFill>
              <a:latin typeface="Arial" charset="0"/>
            </a:endParaRPr>
          </a:p>
        </p:txBody>
      </p:sp>
      <p:grpSp>
        <p:nvGrpSpPr>
          <p:cNvPr id="61" name="Group 60">
            <a:extLst>
              <a:ext uri="{FF2B5EF4-FFF2-40B4-BE49-F238E27FC236}">
                <a16:creationId xmlns:a16="http://schemas.microsoft.com/office/drawing/2014/main" id="{31EE9C52-D6D9-4678-BA98-26BD5BA84A26}"/>
              </a:ext>
            </a:extLst>
          </p:cNvPr>
          <p:cNvGrpSpPr/>
          <p:nvPr/>
        </p:nvGrpSpPr>
        <p:grpSpPr>
          <a:xfrm>
            <a:off x="631636" y="3315299"/>
            <a:ext cx="3435245" cy="753297"/>
            <a:chOff x="-3188192" y="2821638"/>
            <a:chExt cx="1862269" cy="421046"/>
          </a:xfrm>
        </p:grpSpPr>
        <p:sp>
          <p:nvSpPr>
            <p:cNvPr id="62" name="TextBox 61">
              <a:extLst>
                <a:ext uri="{FF2B5EF4-FFF2-40B4-BE49-F238E27FC236}">
                  <a16:creationId xmlns:a16="http://schemas.microsoft.com/office/drawing/2014/main" id="{5B5F3D7E-8A44-4B9A-87AA-D2BD11ABBC3C}"/>
                </a:ext>
              </a:extLst>
            </p:cNvPr>
            <p:cNvSpPr txBox="1"/>
            <p:nvPr/>
          </p:nvSpPr>
          <p:spPr>
            <a:xfrm>
              <a:off x="-3188192" y="3113663"/>
              <a:ext cx="1862269" cy="129021"/>
            </a:xfrm>
            <a:prstGeom prst="rect">
              <a:avLst/>
            </a:prstGeom>
            <a:noFill/>
          </p:spPr>
          <p:txBody>
            <a:bodyPr wrap="square" rtlCol="0">
              <a:spAutoFit/>
            </a:bodyPr>
            <a:lstStyle/>
            <a:p>
              <a:pPr marL="171450" indent="-171450" algn="ctr">
                <a:buFontTx/>
                <a:buChar char="-"/>
              </a:pPr>
              <a:endParaRPr lang="en-US" sz="900" dirty="0"/>
            </a:p>
          </p:txBody>
        </p:sp>
        <p:pic>
          <p:nvPicPr>
            <p:cNvPr id="63" name="Picture 16" descr="Related image">
              <a:extLst>
                <a:ext uri="{FF2B5EF4-FFF2-40B4-BE49-F238E27FC236}">
                  <a16:creationId xmlns:a16="http://schemas.microsoft.com/office/drawing/2014/main" id="{853DA47A-C5EC-4FBB-A5E9-6125F7073A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7314" y="2821638"/>
              <a:ext cx="307687" cy="265546"/>
            </a:xfrm>
            <a:prstGeom prst="rect">
              <a:avLst/>
            </a:prstGeom>
            <a:noFill/>
          </p:spPr>
        </p:pic>
      </p:grpSp>
      <p:sp>
        <p:nvSpPr>
          <p:cNvPr id="69" name="Rectangle 68">
            <a:extLst>
              <a:ext uri="{FF2B5EF4-FFF2-40B4-BE49-F238E27FC236}">
                <a16:creationId xmlns:a16="http://schemas.microsoft.com/office/drawing/2014/main" id="{C36700E5-8FAB-4C8D-994E-65BDCA58F517}"/>
              </a:ext>
            </a:extLst>
          </p:cNvPr>
          <p:cNvSpPr/>
          <p:nvPr/>
        </p:nvSpPr>
        <p:spPr bwMode="auto">
          <a:xfrm>
            <a:off x="6324871" y="1670276"/>
            <a:ext cx="4846712" cy="1044420"/>
          </a:xfrm>
          <a:prstGeom prst="rect">
            <a:avLst/>
          </a:prstGeom>
          <a:solidFill>
            <a:schemeClr val="accent2">
              <a:lumMod val="60000"/>
              <a:lumOff val="40000"/>
            </a:schemeClr>
          </a:solidFill>
          <a:ln w="12700" cap="flat" cmpd="sng" algn="ctr">
            <a:solidFill>
              <a:srgbClr val="000000"/>
            </a:solid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bodyPr>
          <a:lstStyle/>
          <a:p>
            <a:pPr algn="ctr" eaLnBrk="0" fontAlgn="base" hangingPunct="0">
              <a:spcBef>
                <a:spcPct val="0"/>
              </a:spcBef>
              <a:spcAft>
                <a:spcPct val="0"/>
              </a:spcAft>
              <a:defRPr/>
            </a:pPr>
            <a:r>
              <a:rPr lang="en-US" sz="1400" b="1" u="sng" dirty="0">
                <a:solidFill>
                  <a:srgbClr val="000000"/>
                </a:solidFill>
                <a:latin typeface="Arial" charset="0"/>
              </a:rPr>
              <a:t>Future Cloud Infrastructure</a:t>
            </a:r>
            <a:endParaRPr lang="en-US" sz="1400" b="1" u="sng" dirty="0"/>
          </a:p>
          <a:p>
            <a:pPr marL="171450" indent="-171450" eaLnBrk="0" fontAlgn="base" hangingPunct="0">
              <a:spcBef>
                <a:spcPct val="0"/>
              </a:spcBef>
              <a:spcAft>
                <a:spcPct val="0"/>
              </a:spcAft>
              <a:buFont typeface="Arial" panose="020B0604020202020204" pitchFamily="34" charset="0"/>
              <a:buChar char="•"/>
              <a:defRPr/>
            </a:pPr>
            <a:r>
              <a:rPr lang="en-US" sz="1200" dirty="0">
                <a:latin typeface="Arial"/>
                <a:cs typeface="Arial"/>
              </a:rPr>
              <a:t>Scalable server network with much greater compute capability.</a:t>
            </a:r>
          </a:p>
          <a:p>
            <a:pPr marL="171450" indent="-171450" eaLnBrk="0" fontAlgn="base" hangingPunct="0">
              <a:spcBef>
                <a:spcPct val="0"/>
              </a:spcBef>
              <a:spcAft>
                <a:spcPct val="0"/>
              </a:spcAft>
              <a:buFont typeface="Arial" panose="020B0604020202020204" pitchFamily="34" charset="0"/>
              <a:buChar char="•"/>
              <a:defRPr/>
            </a:pPr>
            <a:r>
              <a:rPr lang="en-US" sz="1200" dirty="0">
                <a:solidFill>
                  <a:srgbClr val="000000"/>
                </a:solidFill>
                <a:latin typeface="Arial" charset="0"/>
              </a:rPr>
              <a:t>On-demand </a:t>
            </a:r>
            <a:r>
              <a:rPr lang="en-US" sz="1200" dirty="0"/>
              <a:t>or reserved resources managed by external organization which has higher availability.</a:t>
            </a:r>
          </a:p>
          <a:p>
            <a:pPr marL="171450" indent="-171450" eaLnBrk="0" fontAlgn="base" hangingPunct="0">
              <a:spcBef>
                <a:spcPct val="0"/>
              </a:spcBef>
              <a:spcAft>
                <a:spcPct val="0"/>
              </a:spcAft>
              <a:buFont typeface="Arial" panose="020B0604020202020204" pitchFamily="34" charset="0"/>
              <a:buChar char="•"/>
              <a:defRPr/>
            </a:pPr>
            <a:r>
              <a:rPr lang="en-US" sz="1200" dirty="0">
                <a:solidFill>
                  <a:srgbClr val="000000"/>
                </a:solidFill>
                <a:latin typeface="Arial" charset="0"/>
              </a:rPr>
              <a:t>Potentially lower long-term costs.</a:t>
            </a:r>
            <a:endParaRPr lang="en-US" sz="1050" dirty="0">
              <a:solidFill>
                <a:srgbClr val="000000"/>
              </a:solidFill>
              <a:latin typeface="Arial" charset="0"/>
            </a:endParaRPr>
          </a:p>
        </p:txBody>
      </p:sp>
      <p:pic>
        <p:nvPicPr>
          <p:cNvPr id="89" name="Picture 2" descr="Image result for azure photo">
            <a:extLst>
              <a:ext uri="{FF2B5EF4-FFF2-40B4-BE49-F238E27FC236}">
                <a16:creationId xmlns:a16="http://schemas.microsoft.com/office/drawing/2014/main" id="{5296C4BE-FA16-40CB-944F-2DDD953501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4672" y="2971414"/>
            <a:ext cx="1529947" cy="87425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26232265-1368-42BA-B0FA-900C0D5300D5}"/>
              </a:ext>
            </a:extLst>
          </p:cNvPr>
          <p:cNvPicPr>
            <a:picLocks noChangeAspect="1"/>
          </p:cNvPicPr>
          <p:nvPr/>
        </p:nvPicPr>
        <p:blipFill rotWithShape="1">
          <a:blip r:embed="rId6"/>
          <a:srcRect l="10393"/>
          <a:stretch/>
        </p:blipFill>
        <p:spPr>
          <a:xfrm>
            <a:off x="6413037" y="3933230"/>
            <a:ext cx="1893290" cy="965049"/>
          </a:xfrm>
          <a:prstGeom prst="rect">
            <a:avLst/>
          </a:prstGeom>
        </p:spPr>
      </p:pic>
      <p:pic>
        <p:nvPicPr>
          <p:cNvPr id="117" name="Picture 116">
            <a:extLst>
              <a:ext uri="{FF2B5EF4-FFF2-40B4-BE49-F238E27FC236}">
                <a16:creationId xmlns:a16="http://schemas.microsoft.com/office/drawing/2014/main" id="{40F70878-79F8-40AD-A3C4-182D35F5C0E1}"/>
              </a:ext>
            </a:extLst>
          </p:cNvPr>
          <p:cNvPicPr>
            <a:picLocks noChangeAspect="1"/>
          </p:cNvPicPr>
          <p:nvPr/>
        </p:nvPicPr>
        <p:blipFill>
          <a:blip r:embed="rId7"/>
          <a:stretch>
            <a:fillRect/>
          </a:stretch>
        </p:blipFill>
        <p:spPr>
          <a:xfrm>
            <a:off x="6417364" y="5150524"/>
            <a:ext cx="1617553" cy="705599"/>
          </a:xfrm>
          <a:prstGeom prst="rect">
            <a:avLst/>
          </a:prstGeom>
        </p:spPr>
      </p:pic>
      <p:pic>
        <p:nvPicPr>
          <p:cNvPr id="118" name="Graphic 21">
            <a:extLst>
              <a:ext uri="{FF2B5EF4-FFF2-40B4-BE49-F238E27FC236}">
                <a16:creationId xmlns:a16="http://schemas.microsoft.com/office/drawing/2014/main" id="{86F43A81-A909-6B49-A7F5-65BA7813E5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7904" y="3867034"/>
            <a:ext cx="1046625" cy="10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Graphic 21">
            <a:extLst>
              <a:ext uri="{FF2B5EF4-FFF2-40B4-BE49-F238E27FC236}">
                <a16:creationId xmlns:a16="http://schemas.microsoft.com/office/drawing/2014/main" id="{5A610F07-72C0-408C-BE3E-447D7A1A6D8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4397" y="3838069"/>
            <a:ext cx="1046625" cy="10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13">
            <a:extLst>
              <a:ext uri="{FF2B5EF4-FFF2-40B4-BE49-F238E27FC236}">
                <a16:creationId xmlns:a16="http://schemas.microsoft.com/office/drawing/2014/main" id="{AA9F5A6E-0526-4B53-87E2-61706E99D9A3}"/>
              </a:ext>
            </a:extLst>
          </p:cNvPr>
          <p:cNvSpPr>
            <a:spLocks noGrp="1" noChangeArrowheads="1"/>
          </p:cNvSpPr>
          <p:nvPr>
            <p:ph idx="1"/>
          </p:nvPr>
        </p:nvSpPr>
        <p:spPr bwMode="auto">
          <a:xfrm>
            <a:off x="631636" y="914401"/>
            <a:ext cx="10818242" cy="623365"/>
          </a:xfrm>
          <a:prstGeom prst="rect">
            <a:avLst/>
          </a:prstGeom>
          <a:solidFill>
            <a:schemeClr val="accent2">
              <a:lumMod val="60000"/>
              <a:lumOff val="40000"/>
            </a:schemeClr>
          </a:solidFill>
          <a:ln w="12700">
            <a:solidFill>
              <a:schemeClr val="tx1"/>
            </a:solidFill>
            <a:miter lim="800000"/>
            <a:headEnd/>
            <a:tailEnd/>
          </a:ln>
        </p:spPr>
        <p:txBody>
          <a:bodyPr vert="horz" wrap="square" lIns="156644" tIns="78322" rIns="156644" bIns="78322" numCol="1" anchor="ctr" anchorCtr="0" compatLnSpc="1">
            <a:prstTxWarp prst="textNoShape">
              <a:avLst/>
            </a:prstTxWarp>
          </a:bodyPr>
          <a:lstStyle/>
          <a:p>
            <a:pPr marL="0" indent="0" algn="ctr">
              <a:lnSpc>
                <a:spcPct val="85000"/>
              </a:lnSpc>
              <a:spcBef>
                <a:spcPts val="0"/>
              </a:spcBef>
              <a:spcAft>
                <a:spcPts val="300"/>
              </a:spcAft>
              <a:buNone/>
            </a:pPr>
            <a:r>
              <a:rPr lang="en-US" dirty="0">
                <a:solidFill>
                  <a:schemeClr val="tx1"/>
                </a:solidFill>
              </a:rPr>
              <a:t>What is the cost-benefit of different cloud-structures to support combat model and simulation experimentation and other use cases? </a:t>
            </a:r>
          </a:p>
        </p:txBody>
      </p:sp>
      <p:grpSp>
        <p:nvGrpSpPr>
          <p:cNvPr id="31" name="Group 30">
            <a:extLst>
              <a:ext uri="{FF2B5EF4-FFF2-40B4-BE49-F238E27FC236}">
                <a16:creationId xmlns:a16="http://schemas.microsoft.com/office/drawing/2014/main" id="{756753EF-B3D0-466F-AFC8-D3AB917146EF}"/>
              </a:ext>
            </a:extLst>
          </p:cNvPr>
          <p:cNvGrpSpPr/>
          <p:nvPr/>
        </p:nvGrpSpPr>
        <p:grpSpPr>
          <a:xfrm>
            <a:off x="1168508" y="3307524"/>
            <a:ext cx="3802310" cy="753297"/>
            <a:chOff x="-3188192" y="2821638"/>
            <a:chExt cx="1862269" cy="421046"/>
          </a:xfrm>
        </p:grpSpPr>
        <p:sp>
          <p:nvSpPr>
            <p:cNvPr id="32" name="TextBox 31">
              <a:extLst>
                <a:ext uri="{FF2B5EF4-FFF2-40B4-BE49-F238E27FC236}">
                  <a16:creationId xmlns:a16="http://schemas.microsoft.com/office/drawing/2014/main" id="{08D64B09-73C0-44BF-8641-8C10C8797846}"/>
                </a:ext>
              </a:extLst>
            </p:cNvPr>
            <p:cNvSpPr txBox="1"/>
            <p:nvPr/>
          </p:nvSpPr>
          <p:spPr>
            <a:xfrm>
              <a:off x="-3188192" y="3113663"/>
              <a:ext cx="1862269" cy="129021"/>
            </a:xfrm>
            <a:prstGeom prst="rect">
              <a:avLst/>
            </a:prstGeom>
            <a:noFill/>
          </p:spPr>
          <p:txBody>
            <a:bodyPr wrap="square" rtlCol="0">
              <a:spAutoFit/>
            </a:bodyPr>
            <a:lstStyle/>
            <a:p>
              <a:pPr marL="171450" indent="-171450" algn="ctr">
                <a:buFontTx/>
                <a:buChar char="-"/>
              </a:pPr>
              <a:endParaRPr lang="en-US" sz="900" dirty="0"/>
            </a:p>
          </p:txBody>
        </p:sp>
        <p:pic>
          <p:nvPicPr>
            <p:cNvPr id="33" name="Picture 16" descr="Related image">
              <a:extLst>
                <a:ext uri="{FF2B5EF4-FFF2-40B4-BE49-F238E27FC236}">
                  <a16:creationId xmlns:a16="http://schemas.microsoft.com/office/drawing/2014/main" id="{E1D8C47C-4E21-4098-BF49-DD242C16C3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7314" y="2821638"/>
              <a:ext cx="307687" cy="265546"/>
            </a:xfrm>
            <a:prstGeom prst="rect">
              <a:avLst/>
            </a:prstGeom>
            <a:noFill/>
          </p:spPr>
        </p:pic>
      </p:grpSp>
      <p:grpSp>
        <p:nvGrpSpPr>
          <p:cNvPr id="34" name="Group 33">
            <a:extLst>
              <a:ext uri="{FF2B5EF4-FFF2-40B4-BE49-F238E27FC236}">
                <a16:creationId xmlns:a16="http://schemas.microsoft.com/office/drawing/2014/main" id="{F68038AE-28DC-4476-90BD-4774398FC281}"/>
              </a:ext>
            </a:extLst>
          </p:cNvPr>
          <p:cNvGrpSpPr/>
          <p:nvPr/>
        </p:nvGrpSpPr>
        <p:grpSpPr>
          <a:xfrm>
            <a:off x="2019309" y="3304876"/>
            <a:ext cx="3802310" cy="782411"/>
            <a:chOff x="-3188192" y="2805365"/>
            <a:chExt cx="1862269" cy="437319"/>
          </a:xfrm>
        </p:grpSpPr>
        <p:sp>
          <p:nvSpPr>
            <p:cNvPr id="35" name="TextBox 34">
              <a:extLst>
                <a:ext uri="{FF2B5EF4-FFF2-40B4-BE49-F238E27FC236}">
                  <a16:creationId xmlns:a16="http://schemas.microsoft.com/office/drawing/2014/main" id="{BF328039-5B56-4DE7-ABDF-94242C7AB800}"/>
                </a:ext>
              </a:extLst>
            </p:cNvPr>
            <p:cNvSpPr txBox="1"/>
            <p:nvPr/>
          </p:nvSpPr>
          <p:spPr>
            <a:xfrm>
              <a:off x="-3188192" y="3113663"/>
              <a:ext cx="1862269" cy="129021"/>
            </a:xfrm>
            <a:prstGeom prst="rect">
              <a:avLst/>
            </a:prstGeom>
            <a:noFill/>
          </p:spPr>
          <p:txBody>
            <a:bodyPr wrap="square" rtlCol="0">
              <a:spAutoFit/>
            </a:bodyPr>
            <a:lstStyle/>
            <a:p>
              <a:pPr marL="171450" indent="-171450" algn="ctr">
                <a:buFontTx/>
                <a:buChar char="-"/>
              </a:pPr>
              <a:endParaRPr lang="en-US" sz="900" dirty="0"/>
            </a:p>
          </p:txBody>
        </p:sp>
        <p:pic>
          <p:nvPicPr>
            <p:cNvPr id="36" name="Picture 16" descr="Related image">
              <a:extLst>
                <a:ext uri="{FF2B5EF4-FFF2-40B4-BE49-F238E27FC236}">
                  <a16:creationId xmlns:a16="http://schemas.microsoft.com/office/drawing/2014/main" id="{9C62772D-2A31-40FF-949E-AFA1BCD56D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0434" y="2805365"/>
              <a:ext cx="307687" cy="265546"/>
            </a:xfrm>
            <a:prstGeom prst="rect">
              <a:avLst/>
            </a:prstGeom>
            <a:noFill/>
          </p:spPr>
        </p:pic>
      </p:grpSp>
      <p:sp>
        <p:nvSpPr>
          <p:cNvPr id="37" name="TextBox 36">
            <a:extLst>
              <a:ext uri="{FF2B5EF4-FFF2-40B4-BE49-F238E27FC236}">
                <a16:creationId xmlns:a16="http://schemas.microsoft.com/office/drawing/2014/main" id="{993B6EC1-3846-4472-BB49-B6DF218AEAB9}"/>
              </a:ext>
            </a:extLst>
          </p:cNvPr>
          <p:cNvSpPr txBox="1"/>
          <p:nvPr/>
        </p:nvSpPr>
        <p:spPr>
          <a:xfrm>
            <a:off x="778254" y="5503323"/>
            <a:ext cx="4192564" cy="646331"/>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defRPr/>
            </a:pPr>
            <a:r>
              <a:rPr lang="en-US" sz="1200" dirty="0">
                <a:latin typeface="Arial"/>
                <a:cs typeface="Arial"/>
              </a:rPr>
              <a:t>L</a:t>
            </a:r>
            <a:r>
              <a:rPr lang="en-US" sz="1200" dirty="0">
                <a:solidFill>
                  <a:srgbClr val="000000"/>
                </a:solidFill>
                <a:latin typeface="Arial"/>
                <a:cs typeface="Arial"/>
              </a:rPr>
              <a:t>ocal computer / server farm – 180 </a:t>
            </a:r>
            <a:r>
              <a:rPr lang="en-US" sz="1200" dirty="0">
                <a:latin typeface="Arial"/>
                <a:cs typeface="Arial"/>
              </a:rPr>
              <a:t>physical cores</a:t>
            </a:r>
            <a:endParaRPr lang="en-US" sz="1200" dirty="0">
              <a:solidFill>
                <a:srgbClr val="000000"/>
              </a:solidFill>
              <a:latin typeface="Arial" charset="0"/>
              <a:cs typeface="Arial"/>
            </a:endParaRPr>
          </a:p>
          <a:p>
            <a:pPr marL="171450" indent="-171450" eaLnBrk="0" fontAlgn="base" hangingPunct="0">
              <a:spcBef>
                <a:spcPct val="0"/>
              </a:spcBef>
              <a:spcAft>
                <a:spcPct val="0"/>
              </a:spcAft>
              <a:buFont typeface="Arial" panose="020B0604020202020204" pitchFamily="34" charset="0"/>
              <a:buChar char="•"/>
              <a:defRPr/>
            </a:pPr>
            <a:r>
              <a:rPr lang="en-US" sz="1200" dirty="0">
                <a:solidFill>
                  <a:srgbClr val="000000"/>
                </a:solidFill>
                <a:latin typeface="Arial"/>
                <a:cs typeface="Arial"/>
              </a:rPr>
              <a:t>Developer, integrator, and postprocessing terminals.</a:t>
            </a:r>
            <a:endParaRPr lang="en-US" sz="1200" dirty="0">
              <a:latin typeface="Arial"/>
              <a:cs typeface="Arial"/>
            </a:endParaRPr>
          </a:p>
          <a:p>
            <a:pPr marL="171450" indent="-171450" eaLnBrk="0" fontAlgn="base" hangingPunct="0">
              <a:spcBef>
                <a:spcPct val="0"/>
              </a:spcBef>
              <a:spcAft>
                <a:spcPct val="0"/>
              </a:spcAft>
              <a:buFont typeface="Arial" panose="020B0604020202020204" pitchFamily="34" charset="0"/>
              <a:buChar char="•"/>
              <a:defRPr/>
            </a:pPr>
            <a:r>
              <a:rPr lang="en-US" sz="1200" dirty="0">
                <a:solidFill>
                  <a:srgbClr val="000000"/>
                </a:solidFill>
                <a:latin typeface="Arial" charset="0"/>
              </a:rPr>
              <a:t>Job management system, </a:t>
            </a:r>
            <a:r>
              <a:rPr lang="en-US" sz="1200" dirty="0"/>
              <a:t>servers, and data repositories.</a:t>
            </a:r>
            <a:endParaRPr lang="en-US" sz="1200" dirty="0">
              <a:solidFill>
                <a:srgbClr val="000000"/>
              </a:solidFill>
              <a:latin typeface="Arial" charset="0"/>
            </a:endParaRPr>
          </a:p>
        </p:txBody>
      </p:sp>
      <p:cxnSp>
        <p:nvCxnSpPr>
          <p:cNvPr id="19" name="Connector: Curved 18">
            <a:extLst>
              <a:ext uri="{FF2B5EF4-FFF2-40B4-BE49-F238E27FC236}">
                <a16:creationId xmlns:a16="http://schemas.microsoft.com/office/drawing/2014/main" id="{3DD2724F-C42F-4B3F-97E6-A77277A7966C}"/>
              </a:ext>
            </a:extLst>
          </p:cNvPr>
          <p:cNvCxnSpPr>
            <a:cxnSpLocks/>
          </p:cNvCxnSpPr>
          <p:nvPr/>
        </p:nvCxnSpPr>
        <p:spPr bwMode="auto">
          <a:xfrm flipV="1">
            <a:off x="4066881" y="3505961"/>
            <a:ext cx="2170961" cy="1009490"/>
          </a:xfrm>
          <a:prstGeom prst="curvedConnector3">
            <a:avLst>
              <a:gd name="adj1" fmla="val 50000"/>
            </a:avLst>
          </a:prstGeom>
          <a:solidFill>
            <a:srgbClr val="A953FF"/>
          </a:solidFill>
          <a:ln w="254000" cap="flat" cmpd="sng" algn="ctr">
            <a:solidFill>
              <a:srgbClr val="000000"/>
            </a:solidFill>
            <a:prstDash val="solid"/>
            <a:round/>
            <a:headEnd type="none" w="med" len="med"/>
            <a:tailEnd type="triangle" w="sm" len="sm"/>
          </a:ln>
          <a:effectLst/>
        </p:spPr>
      </p:cxnSp>
      <p:cxnSp>
        <p:nvCxnSpPr>
          <p:cNvPr id="56" name="Connector: Curved 55">
            <a:extLst>
              <a:ext uri="{FF2B5EF4-FFF2-40B4-BE49-F238E27FC236}">
                <a16:creationId xmlns:a16="http://schemas.microsoft.com/office/drawing/2014/main" id="{C30FCF5C-C021-4913-8A27-DDF44D7F4D3B}"/>
              </a:ext>
            </a:extLst>
          </p:cNvPr>
          <p:cNvCxnSpPr>
            <a:cxnSpLocks/>
          </p:cNvCxnSpPr>
          <p:nvPr/>
        </p:nvCxnSpPr>
        <p:spPr bwMode="auto">
          <a:xfrm>
            <a:off x="4059830" y="4500418"/>
            <a:ext cx="2058207" cy="898505"/>
          </a:xfrm>
          <a:prstGeom prst="curvedConnector3">
            <a:avLst>
              <a:gd name="adj1" fmla="val 50000"/>
            </a:avLst>
          </a:prstGeom>
          <a:solidFill>
            <a:srgbClr val="A953FF"/>
          </a:solidFill>
          <a:ln w="254000" cap="flat" cmpd="sng" algn="ctr">
            <a:solidFill>
              <a:srgbClr val="000000"/>
            </a:solidFill>
            <a:prstDash val="solid"/>
            <a:round/>
            <a:headEnd type="none" w="med" len="med"/>
            <a:tailEnd type="triangle" w="sm" len="sm"/>
          </a:ln>
          <a:effectLst/>
        </p:spPr>
      </p:cxnSp>
      <p:cxnSp>
        <p:nvCxnSpPr>
          <p:cNvPr id="25" name="Straight Arrow Connector 24">
            <a:extLst>
              <a:ext uri="{FF2B5EF4-FFF2-40B4-BE49-F238E27FC236}">
                <a16:creationId xmlns:a16="http://schemas.microsoft.com/office/drawing/2014/main" id="{86A40F06-E805-408A-891E-DA4DD00AF225}"/>
              </a:ext>
            </a:extLst>
          </p:cNvPr>
          <p:cNvCxnSpPr>
            <a:cxnSpLocks/>
          </p:cNvCxnSpPr>
          <p:nvPr/>
        </p:nvCxnSpPr>
        <p:spPr bwMode="auto">
          <a:xfrm flipV="1">
            <a:off x="4071448" y="4472790"/>
            <a:ext cx="2156861" cy="19281"/>
          </a:xfrm>
          <a:prstGeom prst="straightConnector1">
            <a:avLst/>
          </a:prstGeom>
          <a:solidFill>
            <a:srgbClr val="A953FF"/>
          </a:solidFill>
          <a:ln w="254000" cap="flat" cmpd="sng" algn="ctr">
            <a:solidFill>
              <a:srgbClr val="000000"/>
            </a:solidFill>
            <a:prstDash val="solid"/>
            <a:round/>
            <a:headEnd type="none" w="med" len="med"/>
            <a:tailEnd type="triangle" w="sm" len="sm"/>
          </a:ln>
          <a:effectLst/>
        </p:spPr>
      </p:cxnSp>
      <p:sp>
        <p:nvSpPr>
          <p:cNvPr id="65" name="Rectangle 64">
            <a:extLst>
              <a:ext uri="{FF2B5EF4-FFF2-40B4-BE49-F238E27FC236}">
                <a16:creationId xmlns:a16="http://schemas.microsoft.com/office/drawing/2014/main" id="{75E4E2ED-8A42-4108-9B1E-D1BEBD97D285}"/>
              </a:ext>
            </a:extLst>
          </p:cNvPr>
          <p:cNvSpPr/>
          <p:nvPr/>
        </p:nvSpPr>
        <p:spPr bwMode="auto">
          <a:xfrm>
            <a:off x="8090880" y="3200015"/>
            <a:ext cx="3160216" cy="464157"/>
          </a:xfrm>
          <a:prstGeom prst="rect">
            <a:avLst/>
          </a:prstGeom>
          <a:noFill/>
          <a:ln w="12700" cap="flat" cmpd="sng" algn="ctr">
            <a:no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bodyPr>
          <a:lstStyle/>
          <a:p>
            <a:pPr eaLnBrk="0" fontAlgn="base" hangingPunct="0">
              <a:spcBef>
                <a:spcPct val="0"/>
              </a:spcBef>
              <a:spcAft>
                <a:spcPct val="0"/>
              </a:spcAft>
              <a:defRPr/>
            </a:pPr>
            <a:r>
              <a:rPr lang="en-US" sz="1200" dirty="0"/>
              <a:t>Azure - Modernization Application and Data Environment (MADE), </a:t>
            </a:r>
            <a:r>
              <a:rPr lang="en-US" sz="1200" dirty="0" err="1"/>
              <a:t>cARMY</a:t>
            </a:r>
            <a:r>
              <a:rPr lang="en-US" sz="1200" dirty="0"/>
              <a:t>.</a:t>
            </a:r>
          </a:p>
        </p:txBody>
      </p:sp>
      <p:sp>
        <p:nvSpPr>
          <p:cNvPr id="66" name="Rectangle 65">
            <a:extLst>
              <a:ext uri="{FF2B5EF4-FFF2-40B4-BE49-F238E27FC236}">
                <a16:creationId xmlns:a16="http://schemas.microsoft.com/office/drawing/2014/main" id="{8DD25135-6D54-4E48-8823-2860DC5F8716}"/>
              </a:ext>
            </a:extLst>
          </p:cNvPr>
          <p:cNvSpPr/>
          <p:nvPr/>
        </p:nvSpPr>
        <p:spPr bwMode="auto">
          <a:xfrm>
            <a:off x="8090879" y="4307768"/>
            <a:ext cx="3279486" cy="464157"/>
          </a:xfrm>
          <a:prstGeom prst="rect">
            <a:avLst/>
          </a:prstGeom>
          <a:noFill/>
          <a:ln w="12700" cap="flat" cmpd="sng" algn="ctr">
            <a:no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bodyPr>
          <a:lstStyle/>
          <a:p>
            <a:pPr eaLnBrk="0" fontAlgn="base" hangingPunct="0">
              <a:spcBef>
                <a:spcPct val="0"/>
              </a:spcBef>
              <a:spcAft>
                <a:spcPct val="0"/>
              </a:spcAft>
              <a:defRPr/>
            </a:pPr>
            <a:r>
              <a:rPr lang="en-US" sz="1200" dirty="0"/>
              <a:t>AWS - Army MI Cloud Computing Service Provider (AC2SP).</a:t>
            </a:r>
          </a:p>
        </p:txBody>
      </p:sp>
      <p:sp>
        <p:nvSpPr>
          <p:cNvPr id="67" name="Rectangle 66">
            <a:extLst>
              <a:ext uri="{FF2B5EF4-FFF2-40B4-BE49-F238E27FC236}">
                <a16:creationId xmlns:a16="http://schemas.microsoft.com/office/drawing/2014/main" id="{748D312B-1D59-437E-920B-2AE4F4D11267}"/>
              </a:ext>
            </a:extLst>
          </p:cNvPr>
          <p:cNvSpPr/>
          <p:nvPr/>
        </p:nvSpPr>
        <p:spPr bwMode="auto">
          <a:xfrm>
            <a:off x="8092294" y="5209415"/>
            <a:ext cx="3158802" cy="588872"/>
          </a:xfrm>
          <a:prstGeom prst="rect">
            <a:avLst/>
          </a:prstGeom>
          <a:noFill/>
          <a:ln w="12700" cap="flat" cmpd="sng" algn="ctr">
            <a:no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bodyPr>
          <a:lstStyle/>
          <a:p>
            <a:pPr eaLnBrk="0" fontAlgn="base" hangingPunct="0">
              <a:spcBef>
                <a:spcPct val="0"/>
              </a:spcBef>
              <a:spcAft>
                <a:spcPct val="0"/>
              </a:spcAft>
              <a:defRPr/>
            </a:pPr>
            <a:r>
              <a:rPr lang="en-US" sz="1200" dirty="0">
                <a:latin typeface="Arial"/>
                <a:cs typeface="Arial"/>
              </a:rPr>
              <a:t>High Performance Computers (HPCs) – DoD owned multi-core supercomputers.</a:t>
            </a:r>
          </a:p>
        </p:txBody>
      </p:sp>
      <p:pic>
        <p:nvPicPr>
          <p:cNvPr id="77" name="Picture 76" descr="CXXI Logo.jpg">
            <a:extLst>
              <a:ext uri="{FF2B5EF4-FFF2-40B4-BE49-F238E27FC236}">
                <a16:creationId xmlns:a16="http://schemas.microsoft.com/office/drawing/2014/main" id="{09F8B087-09A6-44C8-83D4-0AF7765910AF}"/>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968879" y="3936419"/>
            <a:ext cx="941885" cy="406802"/>
          </a:xfrm>
          <a:prstGeom prst="rect">
            <a:avLst/>
          </a:prstGeom>
        </p:spPr>
      </p:pic>
      <p:pic>
        <p:nvPicPr>
          <p:cNvPr id="78" name="Picture 77" descr="awars.tif">
            <a:extLst>
              <a:ext uri="{FF2B5EF4-FFF2-40B4-BE49-F238E27FC236}">
                <a16:creationId xmlns:a16="http://schemas.microsoft.com/office/drawing/2014/main" id="{0166FAA8-B896-466D-9895-130B5D3D253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69640" y="4376684"/>
            <a:ext cx="560185" cy="579280"/>
          </a:xfrm>
          <a:prstGeom prst="rect">
            <a:avLst/>
          </a:prstGeom>
        </p:spPr>
      </p:pic>
      <p:sp>
        <p:nvSpPr>
          <p:cNvPr id="84" name="Rectangle 83">
            <a:extLst>
              <a:ext uri="{FF2B5EF4-FFF2-40B4-BE49-F238E27FC236}">
                <a16:creationId xmlns:a16="http://schemas.microsoft.com/office/drawing/2014/main" id="{71303C80-0D17-4BCF-8470-418140498E4D}"/>
              </a:ext>
            </a:extLst>
          </p:cNvPr>
          <p:cNvSpPr/>
          <p:nvPr/>
        </p:nvSpPr>
        <p:spPr bwMode="auto">
          <a:xfrm>
            <a:off x="1169640" y="2847206"/>
            <a:ext cx="3630961" cy="588872"/>
          </a:xfrm>
          <a:prstGeom prst="rect">
            <a:avLst/>
          </a:prstGeom>
          <a:noFill/>
          <a:ln w="12700" cap="flat" cmpd="sng" algn="ctr">
            <a:no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bodyPr>
          <a:lstStyle/>
          <a:p>
            <a:pPr eaLnBrk="0" fontAlgn="base" hangingPunct="0">
              <a:spcBef>
                <a:spcPct val="0"/>
              </a:spcBef>
              <a:spcAft>
                <a:spcPct val="0"/>
              </a:spcAft>
              <a:defRPr/>
            </a:pPr>
            <a:r>
              <a:rPr lang="en-US" sz="1400" u="sng" dirty="0">
                <a:latin typeface="Arial"/>
                <a:cs typeface="Arial"/>
              </a:rPr>
              <a:t>TRAC Local Compute Farms</a:t>
            </a:r>
          </a:p>
        </p:txBody>
      </p:sp>
    </p:spTree>
    <p:extLst>
      <p:ext uri="{BB962C8B-B14F-4D97-AF65-F5344CB8AC3E}">
        <p14:creationId xmlns:p14="http://schemas.microsoft.com/office/powerpoint/2010/main" val="2350512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5F02950B-9371-4372-9E26-C9468F1E69B4}"/>
              </a:ext>
            </a:extLst>
          </p:cNvPr>
          <p:cNvSpPr txBox="1">
            <a:spLocks/>
          </p:cNvSpPr>
          <p:nvPr/>
        </p:nvSpPr>
        <p:spPr bwMode="auto">
          <a:xfrm>
            <a:off x="1724628" y="42532"/>
            <a:ext cx="8230868" cy="1346810"/>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Artificial Intelligence for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j-ea"/>
                <a:cs typeface="Arial"/>
              </a:rPr>
              <a:t>Combat Simulations</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0" name="Rectangle 9">
            <a:extLst>
              <a:ext uri="{FF2B5EF4-FFF2-40B4-BE49-F238E27FC236}">
                <a16:creationId xmlns:a16="http://schemas.microsoft.com/office/drawing/2014/main" id="{0F4ABE70-7082-4416-B118-53F2AAEE7FA7}"/>
              </a:ext>
            </a:extLst>
          </p:cNvPr>
          <p:cNvSpPr/>
          <p:nvPr/>
        </p:nvSpPr>
        <p:spPr>
          <a:xfrm>
            <a:off x="163733" y="1389342"/>
            <a:ext cx="11885392"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C9CCC01E-4DB1-497B-986C-62A672DF4C40}"/>
              </a:ext>
            </a:extLst>
          </p:cNvPr>
          <p:cNvSpPr/>
          <p:nvPr/>
        </p:nvSpPr>
        <p:spPr>
          <a:xfrm rot="16200000">
            <a:off x="1236657" y="4062012"/>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F14A55A1-A670-406C-A3C8-252DD4967FBE}"/>
              </a:ext>
            </a:extLst>
          </p:cNvPr>
          <p:cNvSpPr/>
          <p:nvPr/>
        </p:nvSpPr>
        <p:spPr>
          <a:xfrm rot="16200000">
            <a:off x="5926144" y="4062012"/>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441783BD-2783-443C-A725-CCFBF6895821}"/>
              </a:ext>
            </a:extLst>
          </p:cNvPr>
          <p:cNvSpPr/>
          <p:nvPr/>
        </p:nvSpPr>
        <p:spPr>
          <a:xfrm>
            <a:off x="163733" y="3964770"/>
            <a:ext cx="338328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itle 5">
            <a:extLst>
              <a:ext uri="{FF2B5EF4-FFF2-40B4-BE49-F238E27FC236}">
                <a16:creationId xmlns:a16="http://schemas.microsoft.com/office/drawing/2014/main" id="{74129FDB-547B-40CB-843A-A0B5485B731A}"/>
              </a:ext>
            </a:extLst>
          </p:cNvPr>
          <p:cNvSpPr txBox="1">
            <a:spLocks/>
          </p:cNvSpPr>
          <p:nvPr/>
        </p:nvSpPr>
        <p:spPr bwMode="auto">
          <a:xfrm>
            <a:off x="18250" y="1466072"/>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Sponsors/Stakeholders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5F76884E-C67C-4A57-B182-D60A92546229}"/>
              </a:ext>
            </a:extLst>
          </p:cNvPr>
          <p:cNvGrpSpPr/>
          <p:nvPr/>
        </p:nvGrpSpPr>
        <p:grpSpPr>
          <a:xfrm>
            <a:off x="-14235" y="4205622"/>
            <a:ext cx="3826420" cy="2461059"/>
            <a:chOff x="-52303" y="1597345"/>
            <a:chExt cx="3826420" cy="2461059"/>
          </a:xfrm>
        </p:grpSpPr>
        <p:sp>
          <p:nvSpPr>
            <p:cNvPr id="22" name="Title 5">
              <a:extLst>
                <a:ext uri="{FF2B5EF4-FFF2-40B4-BE49-F238E27FC236}">
                  <a16:creationId xmlns:a16="http://schemas.microsoft.com/office/drawing/2014/main" id="{674A534B-C70C-400A-B980-297D856C8F02}"/>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Background</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5" name="TextBox 24">
              <a:extLst>
                <a:ext uri="{FF2B5EF4-FFF2-40B4-BE49-F238E27FC236}">
                  <a16:creationId xmlns:a16="http://schemas.microsoft.com/office/drawing/2014/main" id="{73E583DA-A84D-4287-B06F-B18B139C4857}"/>
                </a:ext>
              </a:extLst>
            </p:cNvPr>
            <p:cNvSpPr txBox="1"/>
            <p:nvPr/>
          </p:nvSpPr>
          <p:spPr>
            <a:xfrm>
              <a:off x="45720" y="1811635"/>
              <a:ext cx="3728397"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originated with sponsorship from Naval Surface Warfare Center – Port Hueneme Division.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Seeks to apply similar reinforcement learning techniques to integrate with military simulations as previous high profile efforts with Go and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Starcraft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Currently in year three of a joint effort, with faculty support from the MOVES Institute (Dr. Chris Darken).</a:t>
              </a:r>
            </a:p>
          </p:txBody>
        </p:sp>
      </p:grpSp>
      <p:sp>
        <p:nvSpPr>
          <p:cNvPr id="45" name="Title 5">
            <a:extLst>
              <a:ext uri="{FF2B5EF4-FFF2-40B4-BE49-F238E27FC236}">
                <a16:creationId xmlns:a16="http://schemas.microsoft.com/office/drawing/2014/main" id="{DD7743EA-A340-4538-8C49-8963286A0C7A}"/>
              </a:ext>
            </a:extLst>
          </p:cNvPr>
          <p:cNvSpPr txBox="1">
            <a:spLocks/>
          </p:cNvSpPr>
          <p:nvPr/>
        </p:nvSpPr>
        <p:spPr bwMode="auto">
          <a:xfrm>
            <a:off x="3759882" y="2443989"/>
            <a:ext cx="4667222"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Previous Efforts/Methodology</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30" name="Picture 29">
            <a:extLst>
              <a:ext uri="{FF2B5EF4-FFF2-40B4-BE49-F238E27FC236}">
                <a16:creationId xmlns:a16="http://schemas.microsoft.com/office/drawing/2014/main" id="{40E9A7BA-8C84-4082-A92F-07ECB1ED4CB0}"/>
              </a:ext>
            </a:extLst>
          </p:cNvPr>
          <p:cNvPicPr>
            <a:picLocks noChangeAspect="1"/>
          </p:cNvPicPr>
          <p:nvPr/>
        </p:nvPicPr>
        <p:blipFill rotWithShape="1">
          <a:blip r:embed="rId3"/>
          <a:srcRect t="-1" b="653"/>
          <a:stretch/>
        </p:blipFill>
        <p:spPr>
          <a:xfrm>
            <a:off x="567325" y="2389698"/>
            <a:ext cx="2370865" cy="1503090"/>
          </a:xfrm>
          <a:prstGeom prst="rect">
            <a:avLst/>
          </a:prstGeom>
        </p:spPr>
      </p:pic>
      <p:sp>
        <p:nvSpPr>
          <p:cNvPr id="31" name="Oval 30">
            <a:extLst>
              <a:ext uri="{FF2B5EF4-FFF2-40B4-BE49-F238E27FC236}">
                <a16:creationId xmlns:a16="http://schemas.microsoft.com/office/drawing/2014/main" id="{ACE08334-9ED0-4B88-9BB8-7B294026D4B7}"/>
              </a:ext>
            </a:extLst>
          </p:cNvPr>
          <p:cNvSpPr/>
          <p:nvPr/>
        </p:nvSpPr>
        <p:spPr bwMode="auto">
          <a:xfrm>
            <a:off x="582589" y="3074131"/>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2" name="Oval 31">
            <a:extLst>
              <a:ext uri="{FF2B5EF4-FFF2-40B4-BE49-F238E27FC236}">
                <a16:creationId xmlns:a16="http://schemas.microsoft.com/office/drawing/2014/main" id="{FDEDF867-CAB0-4296-8676-9816CA1D0CD1}"/>
              </a:ext>
            </a:extLst>
          </p:cNvPr>
          <p:cNvSpPr/>
          <p:nvPr/>
        </p:nvSpPr>
        <p:spPr bwMode="auto">
          <a:xfrm>
            <a:off x="644437" y="3261919"/>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3" name="Oval 32">
            <a:extLst>
              <a:ext uri="{FF2B5EF4-FFF2-40B4-BE49-F238E27FC236}">
                <a16:creationId xmlns:a16="http://schemas.microsoft.com/office/drawing/2014/main" id="{36EC4D37-3C6C-420E-BF52-F0EBEE5F4CDB}"/>
              </a:ext>
            </a:extLst>
          </p:cNvPr>
          <p:cNvSpPr/>
          <p:nvPr/>
        </p:nvSpPr>
        <p:spPr bwMode="auto">
          <a:xfrm>
            <a:off x="1754738" y="3037414"/>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4" name="Oval 33">
            <a:extLst>
              <a:ext uri="{FF2B5EF4-FFF2-40B4-BE49-F238E27FC236}">
                <a16:creationId xmlns:a16="http://schemas.microsoft.com/office/drawing/2014/main" id="{ADDECD29-C902-4556-8076-78CE72018BBD}"/>
              </a:ext>
            </a:extLst>
          </p:cNvPr>
          <p:cNvSpPr/>
          <p:nvPr/>
        </p:nvSpPr>
        <p:spPr bwMode="auto">
          <a:xfrm>
            <a:off x="2489374" y="2835168"/>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5" name="Oval 34">
            <a:extLst>
              <a:ext uri="{FF2B5EF4-FFF2-40B4-BE49-F238E27FC236}">
                <a16:creationId xmlns:a16="http://schemas.microsoft.com/office/drawing/2014/main" id="{ED385190-F274-474F-B7CA-6642D9D624B6}"/>
              </a:ext>
            </a:extLst>
          </p:cNvPr>
          <p:cNvSpPr/>
          <p:nvPr/>
        </p:nvSpPr>
        <p:spPr bwMode="auto">
          <a:xfrm>
            <a:off x="2602879" y="2971155"/>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9" name="TextBox 38">
            <a:extLst>
              <a:ext uri="{FF2B5EF4-FFF2-40B4-BE49-F238E27FC236}">
                <a16:creationId xmlns:a16="http://schemas.microsoft.com/office/drawing/2014/main" id="{B9EC14B4-0186-4592-95E7-7D9F774786F8}"/>
              </a:ext>
            </a:extLst>
          </p:cNvPr>
          <p:cNvSpPr txBox="1"/>
          <p:nvPr/>
        </p:nvSpPr>
        <p:spPr>
          <a:xfrm>
            <a:off x="0" y="1765111"/>
            <a:ext cx="1818447" cy="846386"/>
          </a:xfrm>
          <a:prstGeom prst="rect">
            <a:avLst/>
          </a:prstGeom>
          <a:noFill/>
        </p:spPr>
        <p:txBody>
          <a:bodyPr wrap="none" rtlCol="0">
            <a:spAutoFit/>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Army Futures Command</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Futures and Concepts Center</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USMC – Operations Analysis </a:t>
            </a:r>
          </a:p>
          <a:p>
            <a:pPr marL="119063" marR="0" lvl="0" indent="-119063"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Directorate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E4765C5C-A6C6-47C4-9F57-45B8DCE0507E}"/>
              </a:ext>
            </a:extLst>
          </p:cNvPr>
          <p:cNvSpPr txBox="1"/>
          <p:nvPr/>
        </p:nvSpPr>
        <p:spPr>
          <a:xfrm>
            <a:off x="1655617" y="1770074"/>
            <a:ext cx="2058897" cy="707886"/>
          </a:xfrm>
          <a:prstGeom prst="rect">
            <a:avLst/>
          </a:prstGeom>
          <a:noFill/>
        </p:spPr>
        <p:txBody>
          <a:bodyPr wrap="none" rtlCol="0">
            <a:spAutoFit/>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Naval Surface Warfare Center </a:t>
            </a:r>
          </a:p>
          <a:p>
            <a:pPr marL="119063" marR="0" lvl="0" indent="-119063"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 Port Hueneme Division</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Army Artificial Intelligence Center</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TRAC</a:t>
            </a:r>
          </a:p>
        </p:txBody>
      </p:sp>
      <p:grpSp>
        <p:nvGrpSpPr>
          <p:cNvPr id="47" name="Group 46">
            <a:extLst>
              <a:ext uri="{FF2B5EF4-FFF2-40B4-BE49-F238E27FC236}">
                <a16:creationId xmlns:a16="http://schemas.microsoft.com/office/drawing/2014/main" id="{545B60E7-37F2-4628-82B7-280A7821F0C0}"/>
              </a:ext>
            </a:extLst>
          </p:cNvPr>
          <p:cNvGrpSpPr/>
          <p:nvPr/>
        </p:nvGrpSpPr>
        <p:grpSpPr>
          <a:xfrm>
            <a:off x="4239786" y="1524647"/>
            <a:ext cx="3826420" cy="952954"/>
            <a:chOff x="-52303" y="1597345"/>
            <a:chExt cx="3826420" cy="952954"/>
          </a:xfrm>
        </p:grpSpPr>
        <p:sp>
          <p:nvSpPr>
            <p:cNvPr id="50" name="Title 5">
              <a:extLst>
                <a:ext uri="{FF2B5EF4-FFF2-40B4-BE49-F238E27FC236}">
                  <a16:creationId xmlns:a16="http://schemas.microsoft.com/office/drawing/2014/main" id="{F21EC964-4F9F-45EA-A04A-6A7910DC4A01}"/>
                </a:ext>
              </a:extLst>
            </p:cNvPr>
            <p:cNvSpPr txBox="1">
              <a:spLocks/>
            </p:cNvSpPr>
            <p:nvPr/>
          </p:nvSpPr>
          <p:spPr bwMode="auto">
            <a:xfrm>
              <a:off x="-52303" y="159734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Techniques &amp; Methods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1" name="TextBox 50">
              <a:extLst>
                <a:ext uri="{FF2B5EF4-FFF2-40B4-BE49-F238E27FC236}">
                  <a16:creationId xmlns:a16="http://schemas.microsoft.com/office/drawing/2014/main" id="{D3DEBA12-D026-423F-80C3-BA66C16FE68E}"/>
                </a:ext>
              </a:extLst>
            </p:cNvPr>
            <p:cNvSpPr txBox="1"/>
            <p:nvPr/>
          </p:nvSpPr>
          <p:spPr>
            <a:xfrm>
              <a:off x="45720" y="1811635"/>
              <a:ext cx="3728397"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Artificial Intelligence.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Reinforcement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7" name="Oval 36">
            <a:extLst>
              <a:ext uri="{FF2B5EF4-FFF2-40B4-BE49-F238E27FC236}">
                <a16:creationId xmlns:a16="http://schemas.microsoft.com/office/drawing/2014/main" id="{B87D1DEB-2C11-4379-9A11-FF4EC4CE5524}"/>
              </a:ext>
            </a:extLst>
          </p:cNvPr>
          <p:cNvSpPr/>
          <p:nvPr/>
        </p:nvSpPr>
        <p:spPr bwMode="auto">
          <a:xfrm>
            <a:off x="1594905" y="3490898"/>
            <a:ext cx="91440" cy="91440"/>
          </a:xfrm>
          <a:prstGeom prst="ellipse">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Picture 3">
            <a:extLst>
              <a:ext uri="{FF2B5EF4-FFF2-40B4-BE49-F238E27FC236}">
                <a16:creationId xmlns:a16="http://schemas.microsoft.com/office/drawing/2014/main" id="{1FCA3D72-CD76-4AF8-8D09-4EB7491D7570}"/>
              </a:ext>
            </a:extLst>
          </p:cNvPr>
          <p:cNvPicPr>
            <a:picLocks noChangeAspect="1"/>
          </p:cNvPicPr>
          <p:nvPr/>
        </p:nvPicPr>
        <p:blipFill>
          <a:blip r:embed="rId4"/>
          <a:stretch>
            <a:fillRect/>
          </a:stretch>
        </p:blipFill>
        <p:spPr>
          <a:xfrm>
            <a:off x="5518795" y="2799000"/>
            <a:ext cx="2181399" cy="2538632"/>
          </a:xfrm>
          <a:prstGeom prst="rect">
            <a:avLst/>
          </a:prstGeom>
        </p:spPr>
      </p:pic>
      <p:sp>
        <p:nvSpPr>
          <p:cNvPr id="52" name="Right Arrow 10">
            <a:extLst>
              <a:ext uri="{FF2B5EF4-FFF2-40B4-BE49-F238E27FC236}">
                <a16:creationId xmlns:a16="http://schemas.microsoft.com/office/drawing/2014/main" id="{766F8758-9678-4412-966D-E240CBBD6101}"/>
              </a:ext>
            </a:extLst>
          </p:cNvPr>
          <p:cNvSpPr/>
          <p:nvPr/>
        </p:nvSpPr>
        <p:spPr bwMode="auto">
          <a:xfrm rot="5400000">
            <a:off x="6413978" y="5392817"/>
            <a:ext cx="289474" cy="212556"/>
          </a:xfrm>
          <a:prstGeom prst="rightArrow">
            <a:avLst/>
          </a:prstGeom>
          <a:solidFill>
            <a:schemeClr val="bg1">
              <a:lumMod val="75000"/>
            </a:schemeClr>
          </a:solidFill>
          <a:ln w="12700" cap="flat" cmpd="sng" algn="ctr">
            <a:solidFill>
              <a:srgbClr val="000000"/>
            </a:solidFill>
            <a:prstDash val="solid"/>
            <a:round/>
            <a:headEnd type="none" w="med" len="med"/>
            <a:tailEnd type="none" w="med" len="med"/>
          </a:ln>
          <a:effectLst/>
        </p:spPr>
        <p:txBody>
          <a:bodyPr vert="horz" wrap="none" lIns="131678" tIns="65839" rIns="131678" bIns="65839" numCol="1" rtlCol="0" anchor="ctr" anchorCtr="0" compatLnSpc="1">
            <a:prstTxWarp prst="textNoShape">
              <a:avLst/>
            </a:prstTxWarp>
          </a:bodyPr>
          <a:lstStyle/>
          <a:p>
            <a:pPr marL="0" marR="0" lvl="0" indent="0" algn="l" defTabSz="1316736" rtl="0" eaLnBrk="1" fontAlgn="auto" latinLnBrk="0" hangingPunct="1">
              <a:lnSpc>
                <a:spcPct val="100000"/>
              </a:lnSpc>
              <a:spcBef>
                <a:spcPts val="0"/>
              </a:spcBef>
              <a:spcAft>
                <a:spcPts val="0"/>
              </a:spcAft>
              <a:buClrTx/>
              <a:buSzTx/>
              <a:buFontTx/>
              <a:buNone/>
              <a:tabLst/>
              <a:defRPr/>
            </a:pPr>
            <a:endParaRPr kumimoji="0" lang="en-US" sz="3456"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3" name="Picture 52">
            <a:extLst>
              <a:ext uri="{FF2B5EF4-FFF2-40B4-BE49-F238E27FC236}">
                <a16:creationId xmlns:a16="http://schemas.microsoft.com/office/drawing/2014/main" id="{FFEB8B8F-2E89-4C38-B9EA-8275CBC65D7C}"/>
              </a:ext>
            </a:extLst>
          </p:cNvPr>
          <p:cNvPicPr>
            <a:picLocks noChangeAspect="1"/>
          </p:cNvPicPr>
          <p:nvPr/>
        </p:nvPicPr>
        <p:blipFill>
          <a:blip r:embed="rId5"/>
          <a:stretch>
            <a:fillRect/>
          </a:stretch>
        </p:blipFill>
        <p:spPr>
          <a:xfrm>
            <a:off x="5701674" y="5794335"/>
            <a:ext cx="1998520" cy="969916"/>
          </a:xfrm>
          <a:prstGeom prst="rect">
            <a:avLst/>
          </a:prstGeom>
        </p:spPr>
      </p:pic>
      <p:sp>
        <p:nvSpPr>
          <p:cNvPr id="54" name="Title 5">
            <a:extLst>
              <a:ext uri="{FF2B5EF4-FFF2-40B4-BE49-F238E27FC236}">
                <a16:creationId xmlns:a16="http://schemas.microsoft.com/office/drawing/2014/main" id="{D41A1830-D549-46CF-B051-42990589EE60}"/>
              </a:ext>
            </a:extLst>
          </p:cNvPr>
          <p:cNvSpPr txBox="1">
            <a:spLocks/>
          </p:cNvSpPr>
          <p:nvPr/>
        </p:nvSpPr>
        <p:spPr bwMode="auto">
          <a:xfrm>
            <a:off x="3871195" y="3218136"/>
            <a:ext cx="1501551" cy="545524"/>
          </a:xfrm>
          <a:prstGeom prst="rect">
            <a:avLst/>
          </a:prstGeom>
          <a:noFill/>
          <a:ln w="9525">
            <a:solidFill>
              <a:schemeClr val="accent1"/>
            </a:solid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Proof of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Principle</a:t>
            </a:r>
            <a:endParaRPr kumimoji="0" lang="en-US" sz="105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5" name="Title 5">
            <a:extLst>
              <a:ext uri="{FF2B5EF4-FFF2-40B4-BE49-F238E27FC236}">
                <a16:creationId xmlns:a16="http://schemas.microsoft.com/office/drawing/2014/main" id="{D4550896-E29C-4C13-B1E7-AF451960F121}"/>
              </a:ext>
            </a:extLst>
          </p:cNvPr>
          <p:cNvSpPr txBox="1">
            <a:spLocks/>
          </p:cNvSpPr>
          <p:nvPr/>
        </p:nvSpPr>
        <p:spPr bwMode="auto">
          <a:xfrm>
            <a:off x="3873746" y="5755954"/>
            <a:ext cx="1501551" cy="545524"/>
          </a:xfrm>
          <a:prstGeom prst="rect">
            <a:avLst/>
          </a:prstGeom>
          <a:noFill/>
          <a:ln w="9525">
            <a:solidFill>
              <a:schemeClr val="accent1"/>
            </a:solid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Integration with VAST</a:t>
            </a:r>
            <a:endParaRPr kumimoji="0" lang="en-US" sz="105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pSp>
        <p:nvGrpSpPr>
          <p:cNvPr id="44" name="Group 43">
            <a:extLst>
              <a:ext uri="{FF2B5EF4-FFF2-40B4-BE49-F238E27FC236}">
                <a16:creationId xmlns:a16="http://schemas.microsoft.com/office/drawing/2014/main" id="{D5BF9739-D201-4C03-9C72-623768040F04}"/>
              </a:ext>
            </a:extLst>
          </p:cNvPr>
          <p:cNvGrpSpPr/>
          <p:nvPr/>
        </p:nvGrpSpPr>
        <p:grpSpPr>
          <a:xfrm>
            <a:off x="8382540" y="1650436"/>
            <a:ext cx="3826420" cy="5806269"/>
            <a:chOff x="-52303" y="-574355"/>
            <a:chExt cx="3826420" cy="5806269"/>
          </a:xfrm>
        </p:grpSpPr>
        <p:sp>
          <p:nvSpPr>
            <p:cNvPr id="59" name="Title 5">
              <a:extLst>
                <a:ext uri="{FF2B5EF4-FFF2-40B4-BE49-F238E27FC236}">
                  <a16:creationId xmlns:a16="http://schemas.microsoft.com/office/drawing/2014/main" id="{F8F96ED5-2E54-4CFF-9C64-2C9ECE7B7B68}"/>
                </a:ext>
              </a:extLst>
            </p:cNvPr>
            <p:cNvSpPr txBox="1">
              <a:spLocks/>
            </p:cNvSpPr>
            <p:nvPr/>
          </p:nvSpPr>
          <p:spPr bwMode="auto">
            <a:xfrm>
              <a:off x="-52303" y="-574355"/>
              <a:ext cx="3774117" cy="295823"/>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Potential Thesis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Research Questions</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0" name="TextBox 59">
              <a:extLst>
                <a:ext uri="{FF2B5EF4-FFF2-40B4-BE49-F238E27FC236}">
                  <a16:creationId xmlns:a16="http://schemas.microsoft.com/office/drawing/2014/main" id="{97671B4F-5DCF-4C8F-A11C-86819407C40D}"/>
                </a:ext>
              </a:extLst>
            </p:cNvPr>
            <p:cNvSpPr txBox="1"/>
            <p:nvPr/>
          </p:nvSpPr>
          <p:spPr>
            <a:xfrm>
              <a:off x="45720" y="-169565"/>
              <a:ext cx="3728397" cy="5401479"/>
            </a:xfrm>
            <a:prstGeom prst="rect">
              <a:avLst/>
            </a:prstGeom>
            <a:noFill/>
          </p:spPr>
          <p:txBody>
            <a:bodyPr wrap="square" rtlCol="0">
              <a:spAutoFit/>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Hierarchical Reinforcement Learning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Can a feudal multi-agent hierarchy (FMH) be effectively leveraged to expand existing work?</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Systems Integration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Can mission command systems information from Army Combat Training Centers (CTCs) be integrated to inform state space?</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Policy Gradient Reinforcement Learning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What are the advantages of using additional algorithms such as Proximal Policy Optimization (PPO), Advantage Actor-Critic Method (A2C) or Deep Q-Networks (DQNs)?</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Combat Model Integration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Can previous associated work (trained reinforcement learning agents) be integrated in other DoD combat models (such as COMBATXXI or OneSAF)?</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Multi-Agent Reinforcement Learning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What are the advantages of using Multi-Agent Reinforcement Learning techniques/algorithms?</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Scenario Expansion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Can the scope/complexity of current scenarios be increased though additional types of units?</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Scenario Expansion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 the scope/complexity of current scenarios be increased though additional types of terrain?</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525589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a:off x="5412479" y="859816"/>
            <a:ext cx="3444254" cy="5766409"/>
          </a:xfrm>
          <a:prstGeom prst="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41" name="Rectangle 40"/>
          <p:cNvSpPr/>
          <p:nvPr/>
        </p:nvSpPr>
        <p:spPr bwMode="auto">
          <a:xfrm>
            <a:off x="3155038" y="956104"/>
            <a:ext cx="1913216" cy="2495682"/>
          </a:xfrm>
          <a:prstGeom prst="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42" name="Oval 41"/>
          <p:cNvSpPr/>
          <p:nvPr/>
        </p:nvSpPr>
        <p:spPr bwMode="auto">
          <a:xfrm>
            <a:off x="3026484" y="891079"/>
            <a:ext cx="228600" cy="228600"/>
          </a:xfrm>
          <a:prstGeom prst="ellipse">
            <a:avLst/>
          </a:prstGeom>
          <a:solidFill>
            <a:schemeClr val="tx1"/>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r>
              <a:rPr lang="en-US" sz="1600" dirty="0">
                <a:solidFill>
                  <a:schemeClr val="bg1"/>
                </a:solidFill>
              </a:rPr>
              <a:t>2</a:t>
            </a:r>
          </a:p>
        </p:txBody>
      </p:sp>
      <p:sp>
        <p:nvSpPr>
          <p:cNvPr id="43" name="TextBox 42"/>
          <p:cNvSpPr txBox="1"/>
          <p:nvPr/>
        </p:nvSpPr>
        <p:spPr>
          <a:xfrm>
            <a:off x="3255085" y="931225"/>
            <a:ext cx="1659649" cy="338554"/>
          </a:xfrm>
          <a:prstGeom prst="rect">
            <a:avLst/>
          </a:prstGeom>
          <a:noFill/>
        </p:spPr>
        <p:txBody>
          <a:bodyPr wrap="square" rtlCol="0">
            <a:spAutoFit/>
          </a:bodyPr>
          <a:lstStyle/>
          <a:p>
            <a:pPr algn="ctr"/>
            <a:r>
              <a:rPr lang="en-US" sz="1600" u="sng" dirty="0"/>
              <a:t>Curriculum</a:t>
            </a:r>
          </a:p>
        </p:txBody>
      </p:sp>
      <p:sp>
        <p:nvSpPr>
          <p:cNvPr id="7" name="Rectangle 6"/>
          <p:cNvSpPr/>
          <p:nvPr/>
        </p:nvSpPr>
        <p:spPr bwMode="auto">
          <a:xfrm>
            <a:off x="299531" y="859815"/>
            <a:ext cx="2516383" cy="2933764"/>
          </a:xfrm>
          <a:prstGeom prst="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4" name="Slide Number Placeholder 3"/>
          <p:cNvSpPr>
            <a:spLocks noGrp="1"/>
          </p:cNvSpPr>
          <p:nvPr>
            <p:ph type="sldNum" sz="quarter" idx="11"/>
          </p:nvPr>
        </p:nvSpPr>
        <p:spPr/>
        <p:txBody>
          <a:bodyPr/>
          <a:lstStyle/>
          <a:p>
            <a:fld id="{579C08C6-1765-4A7E-8E22-E5C126275C8F}" type="slidenum">
              <a:rPr lang="en-US" smtClean="0"/>
              <a:pPr/>
              <a:t>9</a:t>
            </a:fld>
            <a:endParaRPr lang="en-US"/>
          </a:p>
        </p:txBody>
      </p:sp>
      <p:sp>
        <p:nvSpPr>
          <p:cNvPr id="6" name="Title 5"/>
          <p:cNvSpPr>
            <a:spLocks noGrp="1"/>
          </p:cNvSpPr>
          <p:nvPr>
            <p:ph type="title"/>
          </p:nvPr>
        </p:nvSpPr>
        <p:spPr>
          <a:xfrm>
            <a:off x="2189923" y="22671"/>
            <a:ext cx="7315200" cy="712788"/>
          </a:xfrm>
        </p:spPr>
        <p:txBody>
          <a:bodyPr/>
          <a:lstStyle/>
          <a:p>
            <a:r>
              <a:rPr lang="en-US" dirty="0"/>
              <a:t>Learning Curriculum Methodology</a:t>
            </a:r>
          </a:p>
        </p:txBody>
      </p:sp>
      <p:pic>
        <p:nvPicPr>
          <p:cNvPr id="56" name="Picture 55"/>
          <p:cNvPicPr>
            <a:picLocks noChangeAspect="1"/>
          </p:cNvPicPr>
          <p:nvPr/>
        </p:nvPicPr>
        <p:blipFill>
          <a:blip r:embed="rId2"/>
          <a:stretch>
            <a:fillRect/>
          </a:stretch>
        </p:blipFill>
        <p:spPr>
          <a:xfrm>
            <a:off x="601951" y="1410519"/>
            <a:ext cx="1838325" cy="723900"/>
          </a:xfrm>
          <a:prstGeom prst="rect">
            <a:avLst/>
          </a:prstGeom>
          <a:ln w="19050">
            <a:solidFill>
              <a:schemeClr val="tx1"/>
            </a:solidFill>
          </a:ln>
        </p:spPr>
      </p:pic>
      <p:sp>
        <p:nvSpPr>
          <p:cNvPr id="57" name="Rectangle 56"/>
          <p:cNvSpPr/>
          <p:nvPr/>
        </p:nvSpPr>
        <p:spPr bwMode="auto">
          <a:xfrm>
            <a:off x="3453472" y="1772470"/>
            <a:ext cx="1442830" cy="1575079"/>
          </a:xfrm>
          <a:prstGeom prst="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050" dirty="0">
                <a:solidFill>
                  <a:srgbClr val="0000FF"/>
                </a:solidFill>
              </a:rPr>
              <a:t>Objective</a:t>
            </a:r>
          </a:p>
          <a:p>
            <a:r>
              <a:rPr lang="en-US" sz="1050" dirty="0">
                <a:solidFill>
                  <a:srgbClr val="0000FF"/>
                </a:solidFill>
              </a:rPr>
              <a:t>Offensive</a:t>
            </a:r>
          </a:p>
          <a:p>
            <a:r>
              <a:rPr lang="en-US" sz="1050" dirty="0">
                <a:solidFill>
                  <a:srgbClr val="0000FF"/>
                </a:solidFill>
              </a:rPr>
              <a:t>Mass</a:t>
            </a:r>
          </a:p>
          <a:p>
            <a:r>
              <a:rPr lang="en-US" sz="1050" dirty="0">
                <a:solidFill>
                  <a:srgbClr val="0000FF"/>
                </a:solidFill>
              </a:rPr>
              <a:t>Economy of Force</a:t>
            </a:r>
          </a:p>
          <a:p>
            <a:r>
              <a:rPr lang="en-US" sz="1050" dirty="0"/>
              <a:t>Maneuver</a:t>
            </a:r>
          </a:p>
          <a:p>
            <a:r>
              <a:rPr lang="en-US" sz="1050" dirty="0"/>
              <a:t>Unity of Command</a:t>
            </a:r>
          </a:p>
          <a:p>
            <a:r>
              <a:rPr lang="en-US" sz="1050" dirty="0"/>
              <a:t>Security</a:t>
            </a:r>
          </a:p>
          <a:p>
            <a:r>
              <a:rPr lang="en-US" sz="1050" dirty="0"/>
              <a:t>Surprise</a:t>
            </a:r>
          </a:p>
          <a:p>
            <a:r>
              <a:rPr lang="en-US" sz="1050" dirty="0"/>
              <a:t>Simplicity</a:t>
            </a:r>
          </a:p>
        </p:txBody>
      </p:sp>
      <p:sp>
        <p:nvSpPr>
          <p:cNvPr id="58" name="TextBox 57"/>
          <p:cNvSpPr txBox="1"/>
          <p:nvPr/>
        </p:nvSpPr>
        <p:spPr>
          <a:xfrm>
            <a:off x="601950" y="1194022"/>
            <a:ext cx="1963868" cy="230832"/>
          </a:xfrm>
          <a:prstGeom prst="rect">
            <a:avLst/>
          </a:prstGeom>
          <a:noFill/>
        </p:spPr>
        <p:txBody>
          <a:bodyPr wrap="square" rtlCol="0">
            <a:spAutoFit/>
          </a:bodyPr>
          <a:lstStyle/>
          <a:p>
            <a:r>
              <a:rPr lang="en-US" sz="900" dirty="0" err="1"/>
              <a:t>OpenAI</a:t>
            </a:r>
            <a:r>
              <a:rPr lang="en-US" sz="900" dirty="0"/>
              <a:t>: stable baselines toolkit. </a:t>
            </a:r>
          </a:p>
        </p:txBody>
      </p:sp>
      <p:sp>
        <p:nvSpPr>
          <p:cNvPr id="64" name="TextBox 63"/>
          <p:cNvSpPr txBox="1"/>
          <p:nvPr/>
        </p:nvSpPr>
        <p:spPr>
          <a:xfrm>
            <a:off x="3221753" y="1272729"/>
            <a:ext cx="1808663" cy="507831"/>
          </a:xfrm>
          <a:prstGeom prst="rect">
            <a:avLst/>
          </a:prstGeom>
          <a:noFill/>
        </p:spPr>
        <p:txBody>
          <a:bodyPr wrap="square" rtlCol="0">
            <a:spAutoFit/>
          </a:bodyPr>
          <a:lstStyle/>
          <a:p>
            <a:r>
              <a:rPr lang="en-US" sz="900" dirty="0"/>
              <a:t>Select fundamental concept of war, key task, or technical challenge we want to see.</a:t>
            </a:r>
          </a:p>
        </p:txBody>
      </p:sp>
      <p:pic>
        <p:nvPicPr>
          <p:cNvPr id="65" name="Picture 64">
            <a:extLst>
              <a:ext uri="{FF2B5EF4-FFF2-40B4-BE49-F238E27FC236}">
                <a16:creationId xmlns:a16="http://schemas.microsoft.com/office/drawing/2014/main" id="{64C58E0C-65C7-42DC-8436-90BB972DA580}"/>
              </a:ext>
            </a:extLst>
          </p:cNvPr>
          <p:cNvPicPr/>
          <p:nvPr/>
        </p:nvPicPr>
        <p:blipFill>
          <a:blip r:embed="rId3"/>
          <a:stretch>
            <a:fillRect/>
          </a:stretch>
        </p:blipFill>
        <p:spPr>
          <a:xfrm>
            <a:off x="3251655" y="5319970"/>
            <a:ext cx="1740797" cy="1153387"/>
          </a:xfrm>
          <a:prstGeom prst="rect">
            <a:avLst/>
          </a:prstGeom>
          <a:ln w="12700">
            <a:solidFill>
              <a:srgbClr val="000000"/>
            </a:solidFill>
          </a:ln>
        </p:spPr>
      </p:pic>
      <p:sp>
        <p:nvSpPr>
          <p:cNvPr id="66" name="TextBox 65"/>
          <p:cNvSpPr txBox="1"/>
          <p:nvPr/>
        </p:nvSpPr>
        <p:spPr>
          <a:xfrm>
            <a:off x="5413909" y="1142030"/>
            <a:ext cx="3522706" cy="507831"/>
          </a:xfrm>
          <a:prstGeom prst="rect">
            <a:avLst/>
          </a:prstGeom>
          <a:noFill/>
        </p:spPr>
        <p:txBody>
          <a:bodyPr wrap="square" rtlCol="0">
            <a:spAutoFit/>
          </a:bodyPr>
          <a:lstStyle/>
          <a:p>
            <a:r>
              <a:rPr lang="en-US" sz="900" dirty="0"/>
              <a:t>Train the Agent.</a:t>
            </a:r>
          </a:p>
          <a:p>
            <a:pPr marL="112713" indent="-112713">
              <a:buFont typeface="Arial" panose="020B0604020202020204" pitchFamily="34" charset="0"/>
              <a:buChar char="•"/>
            </a:pPr>
            <a:r>
              <a:rPr lang="en-US" sz="900" dirty="0"/>
              <a:t>Choose reinforcement learning design.</a:t>
            </a:r>
          </a:p>
          <a:p>
            <a:pPr marL="112713" indent="-112713">
              <a:buFont typeface="Arial" panose="020B0604020202020204" pitchFamily="34" charset="0"/>
              <a:buChar char="•"/>
            </a:pPr>
            <a:r>
              <a:rPr lang="en-US" sz="900" dirty="0"/>
              <a:t>Choose neural network design and </a:t>
            </a:r>
            <a:r>
              <a:rPr lang="en-US" sz="900" dirty="0" err="1"/>
              <a:t>hyperparameters</a:t>
            </a:r>
            <a:r>
              <a:rPr lang="en-US" sz="900" dirty="0"/>
              <a:t>.</a:t>
            </a:r>
          </a:p>
        </p:txBody>
      </p:sp>
      <p:sp>
        <p:nvSpPr>
          <p:cNvPr id="67" name="TextBox 66"/>
          <p:cNvSpPr txBox="1"/>
          <p:nvPr/>
        </p:nvSpPr>
        <p:spPr>
          <a:xfrm>
            <a:off x="484273" y="4361060"/>
            <a:ext cx="2237473" cy="369332"/>
          </a:xfrm>
          <a:prstGeom prst="rect">
            <a:avLst/>
          </a:prstGeom>
          <a:noFill/>
        </p:spPr>
        <p:txBody>
          <a:bodyPr wrap="square" rtlCol="0">
            <a:spAutoFit/>
          </a:bodyPr>
          <a:lstStyle/>
          <a:p>
            <a:r>
              <a:rPr lang="en-US" sz="900" dirty="0"/>
              <a:t>Transfer agent to M&amp;S to ensure similar behavior on the new platform. </a:t>
            </a:r>
          </a:p>
        </p:txBody>
      </p:sp>
      <p:pic>
        <p:nvPicPr>
          <p:cNvPr id="34" name="Picture 2" descr="5 Things You Need to Know about Reinforcement Learn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7458" y="2979715"/>
            <a:ext cx="2662463" cy="10269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srcRect l="-1686"/>
          <a:stretch/>
        </p:blipFill>
        <p:spPr>
          <a:xfrm>
            <a:off x="5633523" y="1760507"/>
            <a:ext cx="2988102" cy="1082796"/>
          </a:xfrm>
          <a:prstGeom prst="rect">
            <a:avLst/>
          </a:prstGeom>
          <a:noFill/>
          <a:ln w="15875">
            <a:solidFill>
              <a:schemeClr val="tx1"/>
            </a:solidFill>
          </a:ln>
        </p:spPr>
      </p:pic>
      <p:cxnSp>
        <p:nvCxnSpPr>
          <p:cNvPr id="8" name="Straight Connector 7"/>
          <p:cNvCxnSpPr/>
          <p:nvPr/>
        </p:nvCxnSpPr>
        <p:spPr bwMode="auto">
          <a:xfrm flipH="1" flipV="1">
            <a:off x="5633523" y="2852886"/>
            <a:ext cx="1253862" cy="229504"/>
          </a:xfrm>
          <a:prstGeom prst="line">
            <a:avLst/>
          </a:prstGeom>
          <a:solidFill>
            <a:srgbClr val="A953FF"/>
          </a:solidFill>
          <a:ln w="12700" cap="flat" cmpd="sng" algn="ctr">
            <a:solidFill>
              <a:srgbClr val="000000"/>
            </a:solidFill>
            <a:prstDash val="solid"/>
            <a:round/>
            <a:headEnd type="none" w="med" len="med"/>
            <a:tailEnd type="none" w="med" len="med"/>
          </a:ln>
          <a:effectLst/>
        </p:spPr>
      </p:cxnSp>
      <p:cxnSp>
        <p:nvCxnSpPr>
          <p:cNvPr id="10" name="Straight Connector 9"/>
          <p:cNvCxnSpPr/>
          <p:nvPr/>
        </p:nvCxnSpPr>
        <p:spPr bwMode="auto">
          <a:xfrm flipV="1">
            <a:off x="7303558" y="2843303"/>
            <a:ext cx="1318067" cy="232108"/>
          </a:xfrm>
          <a:prstGeom prst="line">
            <a:avLst/>
          </a:prstGeom>
          <a:solidFill>
            <a:srgbClr val="A953FF"/>
          </a:solidFill>
          <a:ln w="12700" cap="flat" cmpd="sng" algn="ctr">
            <a:solidFill>
              <a:srgbClr val="000000"/>
            </a:solidFill>
            <a:prstDash val="solid"/>
            <a:round/>
            <a:headEnd type="none" w="med" len="med"/>
            <a:tailEnd type="none" w="med" len="med"/>
          </a:ln>
          <a:effectLst/>
        </p:spPr>
      </p:cxnSp>
      <p:pic>
        <p:nvPicPr>
          <p:cNvPr id="110" name="Picture 109">
            <a:extLst>
              <a:ext uri="{FF2B5EF4-FFF2-40B4-BE49-F238E27FC236}">
                <a16:creationId xmlns:a16="http://schemas.microsoft.com/office/drawing/2014/main" id="{EEF6C159-115B-4B26-9DC2-67566799E75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822632" y="4161290"/>
            <a:ext cx="1303840" cy="1303840"/>
          </a:xfrm>
          <a:prstGeom prst="rect">
            <a:avLst/>
          </a:prstGeom>
        </p:spPr>
      </p:pic>
      <p:pic>
        <p:nvPicPr>
          <p:cNvPr id="111" name="Picture 110">
            <a:extLst>
              <a:ext uri="{FF2B5EF4-FFF2-40B4-BE49-F238E27FC236}">
                <a16:creationId xmlns:a16="http://schemas.microsoft.com/office/drawing/2014/main" id="{96A3D9FA-2D2F-48E0-A98D-B826738E6A7C}"/>
              </a:ext>
            </a:extLst>
          </p:cNvPr>
          <p:cNvPicPr>
            <a:picLocks noChangeAspect="1"/>
          </p:cNvPicPr>
          <p:nvPr/>
        </p:nvPicPr>
        <p:blipFill>
          <a:blip r:embed="rId7"/>
          <a:stretch>
            <a:fillRect/>
          </a:stretch>
        </p:blipFill>
        <p:spPr>
          <a:xfrm>
            <a:off x="7225358" y="4161290"/>
            <a:ext cx="1321601" cy="1315174"/>
          </a:xfrm>
          <a:prstGeom prst="rect">
            <a:avLst/>
          </a:prstGeom>
        </p:spPr>
      </p:pic>
      <p:cxnSp>
        <p:nvCxnSpPr>
          <p:cNvPr id="12" name="Straight Connector 11"/>
          <p:cNvCxnSpPr/>
          <p:nvPr/>
        </p:nvCxnSpPr>
        <p:spPr bwMode="auto">
          <a:xfrm flipH="1">
            <a:off x="5839930" y="3930123"/>
            <a:ext cx="797385" cy="218246"/>
          </a:xfrm>
          <a:prstGeom prst="line">
            <a:avLst/>
          </a:prstGeom>
          <a:solidFill>
            <a:srgbClr val="A953FF"/>
          </a:solidFill>
          <a:ln w="12700" cap="flat" cmpd="sng" algn="ctr">
            <a:solidFill>
              <a:srgbClr val="000000"/>
            </a:solidFill>
            <a:prstDash val="solid"/>
            <a:round/>
            <a:headEnd type="none" w="med" len="med"/>
            <a:tailEnd type="none" w="med" len="med"/>
          </a:ln>
          <a:effectLst/>
        </p:spPr>
      </p:cxnSp>
      <p:cxnSp>
        <p:nvCxnSpPr>
          <p:cNvPr id="14" name="Straight Connector 13"/>
          <p:cNvCxnSpPr/>
          <p:nvPr/>
        </p:nvCxnSpPr>
        <p:spPr bwMode="auto">
          <a:xfrm>
            <a:off x="7513620" y="3932505"/>
            <a:ext cx="1017453" cy="215864"/>
          </a:xfrm>
          <a:prstGeom prst="line">
            <a:avLst/>
          </a:prstGeom>
          <a:solidFill>
            <a:srgbClr val="A953FF"/>
          </a:solidFill>
          <a:ln w="12700" cap="flat" cmpd="sng" algn="ctr">
            <a:solidFill>
              <a:srgbClr val="000000"/>
            </a:solidFill>
            <a:prstDash val="solid"/>
            <a:round/>
            <a:headEnd type="none" w="med" len="med"/>
            <a:tailEnd type="none" w="med" len="med"/>
          </a:ln>
          <a:effectLst/>
        </p:spPr>
      </p:cxnSp>
      <p:sp>
        <p:nvSpPr>
          <p:cNvPr id="25" name="Right Arrow 24"/>
          <p:cNvSpPr/>
          <p:nvPr/>
        </p:nvSpPr>
        <p:spPr bwMode="auto">
          <a:xfrm>
            <a:off x="2847581" y="2016320"/>
            <a:ext cx="300146" cy="375251"/>
          </a:xfrm>
          <a:prstGeom prst="rightArrow">
            <a:avLst/>
          </a:prstGeom>
          <a:solidFill>
            <a:schemeClr val="tx1"/>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112" name="Right Arrow 111"/>
          <p:cNvSpPr/>
          <p:nvPr/>
        </p:nvSpPr>
        <p:spPr bwMode="auto">
          <a:xfrm>
            <a:off x="5076597" y="1984969"/>
            <a:ext cx="300146" cy="375251"/>
          </a:xfrm>
          <a:prstGeom prst="rightArrow">
            <a:avLst/>
          </a:prstGeom>
          <a:solidFill>
            <a:schemeClr val="tx1"/>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113" name="Right Arrow 112"/>
          <p:cNvSpPr/>
          <p:nvPr/>
        </p:nvSpPr>
        <p:spPr bwMode="auto">
          <a:xfrm rot="10800000">
            <a:off x="5058106" y="5164612"/>
            <a:ext cx="300146" cy="375251"/>
          </a:xfrm>
          <a:prstGeom prst="rightArrow">
            <a:avLst/>
          </a:prstGeom>
          <a:solidFill>
            <a:schemeClr val="tx1"/>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114" name="Right Arrow 113"/>
          <p:cNvSpPr/>
          <p:nvPr/>
        </p:nvSpPr>
        <p:spPr bwMode="auto">
          <a:xfrm rot="10800000">
            <a:off x="2823302" y="5164613"/>
            <a:ext cx="300146" cy="375251"/>
          </a:xfrm>
          <a:prstGeom prst="rightArrow">
            <a:avLst/>
          </a:prstGeom>
          <a:solidFill>
            <a:schemeClr val="tx1"/>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118" name="Right Arrow 117"/>
          <p:cNvSpPr/>
          <p:nvPr/>
        </p:nvSpPr>
        <p:spPr bwMode="auto">
          <a:xfrm rot="16200000">
            <a:off x="3923157" y="3600934"/>
            <a:ext cx="300146" cy="375251"/>
          </a:xfrm>
          <a:prstGeom prst="rightArrow">
            <a:avLst/>
          </a:prstGeom>
          <a:solidFill>
            <a:schemeClr val="tx1"/>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11" name="Rectangle 10"/>
          <p:cNvSpPr/>
          <p:nvPr/>
        </p:nvSpPr>
        <p:spPr bwMode="auto">
          <a:xfrm>
            <a:off x="5809627" y="4159704"/>
            <a:ext cx="2724912" cy="1305427"/>
          </a:xfrm>
          <a:prstGeom prst="rect">
            <a:avLst/>
          </a:prstGeom>
          <a:noFill/>
          <a:ln w="1905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cxnSp>
        <p:nvCxnSpPr>
          <p:cNvPr id="17" name="Straight Connector 16"/>
          <p:cNvCxnSpPr>
            <a:stCxn id="11" idx="0"/>
            <a:endCxn id="11" idx="2"/>
          </p:cNvCxnSpPr>
          <p:nvPr/>
        </p:nvCxnSpPr>
        <p:spPr bwMode="auto">
          <a:xfrm>
            <a:off x="7172083" y="4159704"/>
            <a:ext cx="0" cy="1305427"/>
          </a:xfrm>
          <a:prstGeom prst="line">
            <a:avLst/>
          </a:prstGeom>
          <a:solidFill>
            <a:srgbClr val="A953FF"/>
          </a:solidFill>
          <a:ln w="25400" cap="flat" cmpd="sng" algn="ctr">
            <a:solidFill>
              <a:srgbClr val="000000"/>
            </a:solidFill>
            <a:prstDash val="solid"/>
            <a:round/>
            <a:headEnd type="none" w="med" len="med"/>
            <a:tailEnd type="none" w="med" len="med"/>
          </a:ln>
          <a:effectLst/>
        </p:spPr>
      </p:cxnSp>
      <p:sp>
        <p:nvSpPr>
          <p:cNvPr id="15" name="Right Arrow 14"/>
          <p:cNvSpPr/>
          <p:nvPr/>
        </p:nvSpPr>
        <p:spPr bwMode="auto">
          <a:xfrm>
            <a:off x="7033472" y="4760600"/>
            <a:ext cx="345178" cy="324952"/>
          </a:xfrm>
          <a:prstGeom prst="rightArrow">
            <a:avLst/>
          </a:prstGeom>
          <a:gradFill>
            <a:gsLst>
              <a:gs pos="1000">
                <a:schemeClr val="bg1">
                  <a:lumMod val="65000"/>
                </a:schemeClr>
              </a:gs>
              <a:gs pos="54000">
                <a:schemeClr val="bg1">
                  <a:lumMod val="85000"/>
                </a:schemeClr>
              </a:gs>
              <a:gs pos="100000">
                <a:schemeClr val="bg1"/>
              </a:gs>
            </a:gsLst>
            <a:lin ang="8100000" scaled="1"/>
          </a:gradFill>
          <a:ln w="317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18" name="TextBox 17"/>
          <p:cNvSpPr txBox="1"/>
          <p:nvPr/>
        </p:nvSpPr>
        <p:spPr>
          <a:xfrm>
            <a:off x="5822633" y="4118611"/>
            <a:ext cx="1329788" cy="276999"/>
          </a:xfrm>
          <a:prstGeom prst="rect">
            <a:avLst/>
          </a:prstGeom>
          <a:noFill/>
        </p:spPr>
        <p:txBody>
          <a:bodyPr wrap="square" rtlCol="0">
            <a:spAutoFit/>
          </a:bodyPr>
          <a:lstStyle/>
          <a:p>
            <a:pPr algn="ctr"/>
            <a:r>
              <a:rPr lang="en-US" sz="1200" dirty="0" err="1"/>
              <a:t>Wargame</a:t>
            </a:r>
            <a:r>
              <a:rPr lang="en-US" sz="1200" dirty="0"/>
              <a:t> View</a:t>
            </a:r>
          </a:p>
        </p:txBody>
      </p:sp>
      <p:sp>
        <p:nvSpPr>
          <p:cNvPr id="39" name="TextBox 38"/>
          <p:cNvSpPr txBox="1"/>
          <p:nvPr/>
        </p:nvSpPr>
        <p:spPr>
          <a:xfrm>
            <a:off x="7225272" y="4122001"/>
            <a:ext cx="1328930" cy="276999"/>
          </a:xfrm>
          <a:prstGeom prst="rect">
            <a:avLst/>
          </a:prstGeom>
          <a:noFill/>
        </p:spPr>
        <p:txBody>
          <a:bodyPr wrap="square" rtlCol="0">
            <a:spAutoFit/>
          </a:bodyPr>
          <a:lstStyle/>
          <a:p>
            <a:pPr algn="ctr"/>
            <a:r>
              <a:rPr lang="en-US" sz="1200" dirty="0"/>
              <a:t>State View</a:t>
            </a:r>
          </a:p>
        </p:txBody>
      </p:sp>
      <p:pic>
        <p:nvPicPr>
          <p:cNvPr id="40" name="Picture 39"/>
          <p:cNvPicPr>
            <a:picLocks noChangeAspect="1"/>
          </p:cNvPicPr>
          <p:nvPr/>
        </p:nvPicPr>
        <p:blipFill rotWithShape="1">
          <a:blip r:embed="rId8"/>
          <a:srcRect l="14726" t="13488" r="16150" b="37121"/>
          <a:stretch/>
        </p:blipFill>
        <p:spPr>
          <a:xfrm>
            <a:off x="1717393" y="2728133"/>
            <a:ext cx="998474" cy="822663"/>
          </a:xfrm>
          <a:prstGeom prst="rect">
            <a:avLst/>
          </a:prstGeom>
          <a:ln w="19050">
            <a:solidFill>
              <a:schemeClr val="tx1"/>
            </a:solidFill>
          </a:ln>
        </p:spPr>
      </p:pic>
      <p:sp>
        <p:nvSpPr>
          <p:cNvPr id="35" name="Oval 34"/>
          <p:cNvSpPr/>
          <p:nvPr/>
        </p:nvSpPr>
        <p:spPr bwMode="auto">
          <a:xfrm>
            <a:off x="247808" y="789770"/>
            <a:ext cx="228600" cy="228600"/>
          </a:xfrm>
          <a:prstGeom prst="ellipse">
            <a:avLst/>
          </a:prstGeom>
          <a:solidFill>
            <a:schemeClr val="tx1"/>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r>
              <a:rPr lang="en-US" sz="1600" dirty="0">
                <a:solidFill>
                  <a:schemeClr val="bg1"/>
                </a:solidFill>
              </a:rPr>
              <a:t>1</a:t>
            </a:r>
          </a:p>
        </p:txBody>
      </p:sp>
      <p:sp>
        <p:nvSpPr>
          <p:cNvPr id="36" name="TextBox 35"/>
          <p:cNvSpPr txBox="1"/>
          <p:nvPr/>
        </p:nvSpPr>
        <p:spPr>
          <a:xfrm>
            <a:off x="425676" y="2320682"/>
            <a:ext cx="2352994" cy="369332"/>
          </a:xfrm>
          <a:prstGeom prst="rect">
            <a:avLst/>
          </a:prstGeom>
          <a:noFill/>
        </p:spPr>
        <p:txBody>
          <a:bodyPr wrap="square" rtlCol="0">
            <a:spAutoFit/>
          </a:bodyPr>
          <a:lstStyle/>
          <a:p>
            <a:r>
              <a:rPr lang="en-US" sz="900" dirty="0"/>
              <a:t>Develop scenario in M&amp;S and translate scenario to </a:t>
            </a:r>
            <a:r>
              <a:rPr lang="en-US" sz="900" dirty="0" err="1"/>
              <a:t>OpenAI</a:t>
            </a:r>
            <a:r>
              <a:rPr lang="en-US" sz="900" dirty="0"/>
              <a:t> framework. </a:t>
            </a:r>
          </a:p>
        </p:txBody>
      </p:sp>
      <p:pic>
        <p:nvPicPr>
          <p:cNvPr id="37" name="Picture 36"/>
          <p:cNvPicPr>
            <a:picLocks noChangeAspect="1"/>
          </p:cNvPicPr>
          <p:nvPr/>
        </p:nvPicPr>
        <p:blipFill rotWithShape="1">
          <a:blip r:embed="rId9" cstate="print">
            <a:extLst>
              <a:ext uri="{28A0092B-C50C-407E-A947-70E740481C1C}">
                <a14:useLocalDpi xmlns:a14="http://schemas.microsoft.com/office/drawing/2010/main" val="0"/>
              </a:ext>
            </a:extLst>
          </a:blip>
          <a:srcRect l="19665" t="17519" r="21360" b="5404"/>
          <a:stretch/>
        </p:blipFill>
        <p:spPr>
          <a:xfrm>
            <a:off x="513015" y="2721807"/>
            <a:ext cx="864404" cy="835313"/>
          </a:xfrm>
          <a:prstGeom prst="rect">
            <a:avLst/>
          </a:prstGeom>
          <a:ln w="19050">
            <a:solidFill>
              <a:schemeClr val="tx1"/>
            </a:solidFill>
          </a:ln>
        </p:spPr>
      </p:pic>
      <p:sp>
        <p:nvSpPr>
          <p:cNvPr id="38" name="Right Arrow 37"/>
          <p:cNvSpPr/>
          <p:nvPr/>
        </p:nvSpPr>
        <p:spPr bwMode="auto">
          <a:xfrm>
            <a:off x="1425461" y="2967561"/>
            <a:ext cx="256795" cy="324952"/>
          </a:xfrm>
          <a:prstGeom prst="rightArrow">
            <a:avLst/>
          </a:prstGeom>
          <a:gradFill>
            <a:gsLst>
              <a:gs pos="1000">
                <a:schemeClr val="bg1">
                  <a:lumMod val="65000"/>
                </a:schemeClr>
              </a:gs>
              <a:gs pos="54000">
                <a:schemeClr val="bg1">
                  <a:lumMod val="85000"/>
                </a:schemeClr>
              </a:gs>
              <a:gs pos="100000">
                <a:schemeClr val="bg1"/>
              </a:gs>
            </a:gsLst>
            <a:lin ang="8100000" scaled="1"/>
          </a:gradFill>
          <a:ln w="317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9" name="TextBox 8"/>
          <p:cNvSpPr txBox="1"/>
          <p:nvPr/>
        </p:nvSpPr>
        <p:spPr>
          <a:xfrm>
            <a:off x="594194" y="829916"/>
            <a:ext cx="1991691" cy="338554"/>
          </a:xfrm>
          <a:prstGeom prst="rect">
            <a:avLst/>
          </a:prstGeom>
          <a:noFill/>
        </p:spPr>
        <p:txBody>
          <a:bodyPr wrap="square" rtlCol="0">
            <a:spAutoFit/>
          </a:bodyPr>
          <a:lstStyle/>
          <a:p>
            <a:pPr algn="ctr"/>
            <a:r>
              <a:rPr lang="en-US" sz="1600" u="sng" dirty="0"/>
              <a:t>Use Case Setup</a:t>
            </a:r>
          </a:p>
        </p:txBody>
      </p:sp>
      <p:sp>
        <p:nvSpPr>
          <p:cNvPr id="45" name="Oval 44"/>
          <p:cNvSpPr/>
          <p:nvPr/>
        </p:nvSpPr>
        <p:spPr bwMode="auto">
          <a:xfrm>
            <a:off x="5334026" y="772119"/>
            <a:ext cx="228600" cy="228600"/>
          </a:xfrm>
          <a:prstGeom prst="ellipse">
            <a:avLst/>
          </a:prstGeom>
          <a:solidFill>
            <a:schemeClr val="tx1"/>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r>
              <a:rPr lang="en-US" sz="1600" dirty="0">
                <a:solidFill>
                  <a:schemeClr val="bg1"/>
                </a:solidFill>
              </a:rPr>
              <a:t>3</a:t>
            </a:r>
          </a:p>
        </p:txBody>
      </p:sp>
      <p:sp>
        <p:nvSpPr>
          <p:cNvPr id="46" name="TextBox 45"/>
          <p:cNvSpPr txBox="1"/>
          <p:nvPr/>
        </p:nvSpPr>
        <p:spPr>
          <a:xfrm>
            <a:off x="5568024" y="856264"/>
            <a:ext cx="3214477" cy="338554"/>
          </a:xfrm>
          <a:prstGeom prst="rect">
            <a:avLst/>
          </a:prstGeom>
          <a:noFill/>
        </p:spPr>
        <p:txBody>
          <a:bodyPr wrap="square" rtlCol="0">
            <a:spAutoFit/>
          </a:bodyPr>
          <a:lstStyle/>
          <a:p>
            <a:pPr algn="ctr"/>
            <a:r>
              <a:rPr lang="en-US" sz="1600" u="sng" dirty="0"/>
              <a:t>Agent Training</a:t>
            </a:r>
          </a:p>
        </p:txBody>
      </p:sp>
      <p:sp>
        <p:nvSpPr>
          <p:cNvPr id="50" name="TextBox 49"/>
          <p:cNvSpPr txBox="1"/>
          <p:nvPr/>
        </p:nvSpPr>
        <p:spPr>
          <a:xfrm>
            <a:off x="3112454" y="4347423"/>
            <a:ext cx="2002887" cy="784830"/>
          </a:xfrm>
          <a:prstGeom prst="rect">
            <a:avLst/>
          </a:prstGeom>
          <a:noFill/>
        </p:spPr>
        <p:txBody>
          <a:bodyPr wrap="square" rtlCol="0">
            <a:spAutoFit/>
          </a:bodyPr>
          <a:lstStyle/>
          <a:p>
            <a:r>
              <a:rPr lang="en-US" sz="900" dirty="0"/>
              <a:t>Tune the Agent / Training.</a:t>
            </a:r>
          </a:p>
          <a:p>
            <a:pPr marL="112713" indent="-112713">
              <a:buFont typeface="Arial" panose="020B0604020202020204" pitchFamily="34" charset="0"/>
              <a:buChar char="•"/>
            </a:pPr>
            <a:r>
              <a:rPr lang="en-US" sz="900" dirty="0"/>
              <a:t>Observe agent’s actions.</a:t>
            </a:r>
          </a:p>
          <a:p>
            <a:pPr marL="112713" indent="-112713">
              <a:buFont typeface="Arial" panose="020B0604020202020204" pitchFamily="34" charset="0"/>
              <a:buChar char="•"/>
            </a:pPr>
            <a:r>
              <a:rPr lang="en-US" sz="900" dirty="0"/>
              <a:t>Adjust reward signal or </a:t>
            </a:r>
            <a:r>
              <a:rPr lang="en-US" sz="900" dirty="0" err="1"/>
              <a:t>hyperparameters</a:t>
            </a:r>
            <a:r>
              <a:rPr lang="en-US" sz="900" dirty="0"/>
              <a:t> to </a:t>
            </a:r>
            <a:r>
              <a:rPr lang="en-US" sz="900" dirty="0">
                <a:solidFill>
                  <a:srgbClr val="0000FF"/>
                </a:solidFill>
              </a:rPr>
              <a:t>encourage certain actions over others</a:t>
            </a:r>
            <a:r>
              <a:rPr lang="en-US" sz="900" dirty="0"/>
              <a:t>. </a:t>
            </a:r>
          </a:p>
        </p:txBody>
      </p:sp>
      <p:pic>
        <p:nvPicPr>
          <p:cNvPr id="51" name="Picture 4" descr="computer servers clipart - Clip Art Librar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6120" y="5965303"/>
            <a:ext cx="765137" cy="573114"/>
          </a:xfrm>
          <a:prstGeom prst="rect">
            <a:avLst/>
          </a:prstGeom>
          <a:noFill/>
          <a:extLst>
            <a:ext uri="{909E8E84-426E-40DD-AFC4-6F175D3DCCD1}">
              <a14:hiddenFill xmlns:a14="http://schemas.microsoft.com/office/drawing/2010/main">
                <a:solidFill>
                  <a:srgbClr val="FFFFFF"/>
                </a:solidFill>
              </a14:hiddenFill>
            </a:ext>
          </a:extLst>
        </p:spPr>
      </p:pic>
      <p:sp>
        <p:nvSpPr>
          <p:cNvPr id="52" name="Right Arrow 51"/>
          <p:cNvSpPr/>
          <p:nvPr/>
        </p:nvSpPr>
        <p:spPr bwMode="auto">
          <a:xfrm rot="16200000">
            <a:off x="7203385" y="5541271"/>
            <a:ext cx="300146" cy="375251"/>
          </a:xfrm>
          <a:prstGeom prst="rightArrow">
            <a:avLst/>
          </a:prstGeom>
          <a:solidFill>
            <a:schemeClr val="tx1"/>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53" name="Right Arrow 52"/>
          <p:cNvSpPr/>
          <p:nvPr/>
        </p:nvSpPr>
        <p:spPr bwMode="auto">
          <a:xfrm rot="5400000" flipV="1">
            <a:off x="6745100" y="5574428"/>
            <a:ext cx="300146" cy="375251"/>
          </a:xfrm>
          <a:prstGeom prst="rightArrow">
            <a:avLst/>
          </a:prstGeom>
          <a:solidFill>
            <a:schemeClr val="tx1"/>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21" name="Rectangle 20"/>
          <p:cNvSpPr/>
          <p:nvPr/>
        </p:nvSpPr>
        <p:spPr>
          <a:xfrm>
            <a:off x="5435623" y="6058683"/>
            <a:ext cx="1367461" cy="369332"/>
          </a:xfrm>
          <a:prstGeom prst="rect">
            <a:avLst/>
          </a:prstGeom>
        </p:spPr>
        <p:txBody>
          <a:bodyPr wrap="square">
            <a:spAutoFit/>
          </a:bodyPr>
          <a:lstStyle/>
          <a:p>
            <a:r>
              <a:rPr lang="en-US" sz="900" dirty="0"/>
              <a:t>Allow agent to learn via trial-and-error</a:t>
            </a:r>
          </a:p>
        </p:txBody>
      </p:sp>
      <p:sp>
        <p:nvSpPr>
          <p:cNvPr id="55" name="Rectangle 54"/>
          <p:cNvSpPr/>
          <p:nvPr/>
        </p:nvSpPr>
        <p:spPr>
          <a:xfrm>
            <a:off x="7422414" y="5929432"/>
            <a:ext cx="1474260" cy="646331"/>
          </a:xfrm>
          <a:prstGeom prst="rect">
            <a:avLst/>
          </a:prstGeom>
        </p:spPr>
        <p:txBody>
          <a:bodyPr wrap="square">
            <a:spAutoFit/>
          </a:bodyPr>
          <a:lstStyle/>
          <a:p>
            <a:r>
              <a:rPr lang="en-US" sz="900" dirty="0">
                <a:solidFill>
                  <a:srgbClr val="0000FF"/>
                </a:solidFill>
              </a:rPr>
              <a:t>As the agent gains experiences, it adjusts its decisions to maximize its reward.</a:t>
            </a:r>
          </a:p>
        </p:txBody>
      </p:sp>
      <p:sp>
        <p:nvSpPr>
          <p:cNvPr id="59" name="Rectangle 58"/>
          <p:cNvSpPr/>
          <p:nvPr/>
        </p:nvSpPr>
        <p:spPr bwMode="auto">
          <a:xfrm>
            <a:off x="3156544" y="4107871"/>
            <a:ext cx="1916627" cy="2495682"/>
          </a:xfrm>
          <a:prstGeom prst="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62" name="Oval 61"/>
          <p:cNvSpPr/>
          <p:nvPr/>
        </p:nvSpPr>
        <p:spPr bwMode="auto">
          <a:xfrm>
            <a:off x="3064405" y="4013347"/>
            <a:ext cx="228600" cy="228600"/>
          </a:xfrm>
          <a:prstGeom prst="ellipse">
            <a:avLst/>
          </a:prstGeom>
          <a:solidFill>
            <a:schemeClr val="tx1"/>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r>
              <a:rPr lang="en-US" sz="1600" dirty="0">
                <a:solidFill>
                  <a:schemeClr val="bg1"/>
                </a:solidFill>
              </a:rPr>
              <a:t>4</a:t>
            </a:r>
          </a:p>
        </p:txBody>
      </p:sp>
      <p:sp>
        <p:nvSpPr>
          <p:cNvPr id="63" name="TextBox 62"/>
          <p:cNvSpPr txBox="1"/>
          <p:nvPr/>
        </p:nvSpPr>
        <p:spPr>
          <a:xfrm>
            <a:off x="3293006" y="4053493"/>
            <a:ext cx="1621728" cy="338554"/>
          </a:xfrm>
          <a:prstGeom prst="rect">
            <a:avLst/>
          </a:prstGeom>
          <a:noFill/>
        </p:spPr>
        <p:txBody>
          <a:bodyPr wrap="square" rtlCol="0">
            <a:spAutoFit/>
          </a:bodyPr>
          <a:lstStyle/>
          <a:p>
            <a:pPr algn="ctr"/>
            <a:r>
              <a:rPr lang="en-US" sz="1600" u="sng" dirty="0"/>
              <a:t>Tune Agent</a:t>
            </a:r>
          </a:p>
        </p:txBody>
      </p:sp>
      <p:sp>
        <p:nvSpPr>
          <p:cNvPr id="68" name="Right Arrow 67"/>
          <p:cNvSpPr/>
          <p:nvPr/>
        </p:nvSpPr>
        <p:spPr bwMode="auto">
          <a:xfrm>
            <a:off x="5092543" y="4551962"/>
            <a:ext cx="300146" cy="375251"/>
          </a:xfrm>
          <a:prstGeom prst="rightArrow">
            <a:avLst/>
          </a:prstGeom>
          <a:solidFill>
            <a:schemeClr val="tx1"/>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69" name="Rectangle 68"/>
          <p:cNvSpPr/>
          <p:nvPr/>
        </p:nvSpPr>
        <p:spPr bwMode="auto">
          <a:xfrm>
            <a:off x="294062" y="4107939"/>
            <a:ext cx="2521253" cy="2495682"/>
          </a:xfrm>
          <a:prstGeom prst="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charset="0"/>
            </a:endParaRPr>
          </a:p>
        </p:txBody>
      </p:sp>
      <p:sp>
        <p:nvSpPr>
          <p:cNvPr id="70" name="Oval 69"/>
          <p:cNvSpPr/>
          <p:nvPr/>
        </p:nvSpPr>
        <p:spPr bwMode="auto">
          <a:xfrm>
            <a:off x="201923" y="4013415"/>
            <a:ext cx="228600" cy="228600"/>
          </a:xfrm>
          <a:prstGeom prst="ellipse">
            <a:avLst/>
          </a:prstGeom>
          <a:solidFill>
            <a:schemeClr val="tx1"/>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r>
              <a:rPr lang="en-US" sz="1600" dirty="0">
                <a:solidFill>
                  <a:schemeClr val="bg1"/>
                </a:solidFill>
              </a:rPr>
              <a:t>5</a:t>
            </a:r>
          </a:p>
        </p:txBody>
      </p:sp>
      <p:sp>
        <p:nvSpPr>
          <p:cNvPr id="71" name="TextBox 70"/>
          <p:cNvSpPr txBox="1"/>
          <p:nvPr/>
        </p:nvSpPr>
        <p:spPr>
          <a:xfrm>
            <a:off x="337931" y="4053561"/>
            <a:ext cx="2554789" cy="338554"/>
          </a:xfrm>
          <a:prstGeom prst="rect">
            <a:avLst/>
          </a:prstGeom>
          <a:noFill/>
        </p:spPr>
        <p:txBody>
          <a:bodyPr wrap="square" rtlCol="0">
            <a:spAutoFit/>
          </a:bodyPr>
          <a:lstStyle/>
          <a:p>
            <a:pPr algn="ctr"/>
            <a:r>
              <a:rPr lang="en-US" sz="1600" u="sng" dirty="0"/>
              <a:t>Transfer to Combat Sim</a:t>
            </a:r>
          </a:p>
        </p:txBody>
      </p:sp>
      <p:pic>
        <p:nvPicPr>
          <p:cNvPr id="22" name="Picture 21"/>
          <p:cNvPicPr>
            <a:picLocks noChangeAspect="1"/>
          </p:cNvPicPr>
          <p:nvPr/>
        </p:nvPicPr>
        <p:blipFill>
          <a:blip r:embed="rId11"/>
          <a:stretch>
            <a:fillRect/>
          </a:stretch>
        </p:blipFill>
        <p:spPr>
          <a:xfrm>
            <a:off x="538618" y="4776068"/>
            <a:ext cx="2042337" cy="1676545"/>
          </a:xfrm>
          <a:prstGeom prst="rect">
            <a:avLst/>
          </a:prstGeom>
          <a:ln w="12700">
            <a:solidFill>
              <a:srgbClr val="000000"/>
            </a:solidFill>
          </a:ln>
        </p:spPr>
      </p:pic>
      <p:sp>
        <p:nvSpPr>
          <p:cNvPr id="60" name="Text Placeholder 9">
            <a:extLst>
              <a:ext uri="{FF2B5EF4-FFF2-40B4-BE49-F238E27FC236}">
                <a16:creationId xmlns:a16="http://schemas.microsoft.com/office/drawing/2014/main" id="{0CECF25A-BE67-407C-A2E1-5E6226878B2F}"/>
              </a:ext>
            </a:extLst>
          </p:cNvPr>
          <p:cNvSpPr txBox="1">
            <a:spLocks/>
          </p:cNvSpPr>
          <p:nvPr/>
        </p:nvSpPr>
        <p:spPr>
          <a:xfrm>
            <a:off x="9052769" y="3965488"/>
            <a:ext cx="3013913" cy="1199124"/>
          </a:xfrm>
          <a:prstGeom prst="rect">
            <a:avLst/>
          </a:prstGeom>
        </p:spPr>
        <p:txBody>
          <a:bodyPr/>
          <a:lstStyle>
            <a:lvl1pPr marL="228600" indent="-228600" algn="l" rtl="0" eaLnBrk="1" fontAlgn="base" hangingPunct="1">
              <a:lnSpc>
                <a:spcPct val="90000"/>
              </a:lnSpc>
              <a:spcBef>
                <a:spcPct val="50000"/>
              </a:spcBef>
              <a:spcAft>
                <a:spcPct val="0"/>
              </a:spcAft>
              <a:buClr>
                <a:srgbClr val="000000"/>
              </a:buClr>
              <a:buChar char="•"/>
              <a:defRPr sz="24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22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20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20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20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a:lstStyle>
          <a:p>
            <a:pPr marL="0" indent="0" algn="ctr">
              <a:spcBef>
                <a:spcPts val="400"/>
              </a:spcBef>
              <a:spcAft>
                <a:spcPts val="600"/>
              </a:spcAft>
              <a:buNone/>
            </a:pPr>
            <a:r>
              <a:rPr lang="en-US" sz="1400" u="sng" kern="0" dirty="0">
                <a:latin typeface="Calibri" panose="020F0502020204030204" pitchFamily="34" charset="0"/>
                <a:cs typeface="Calibri" panose="020F0502020204030204" pitchFamily="34" charset="0"/>
              </a:rPr>
              <a:t>Current Efforts:</a:t>
            </a:r>
          </a:p>
          <a:p>
            <a:pPr marL="0" indent="0">
              <a:spcBef>
                <a:spcPts val="0"/>
              </a:spcBef>
              <a:buNone/>
            </a:pPr>
            <a:r>
              <a:rPr lang="en-US" sz="1200" b="0" kern="0" dirty="0">
                <a:latin typeface="Calibri" panose="020F0502020204030204" pitchFamily="34" charset="0"/>
                <a:cs typeface="Calibri" panose="020F0502020204030204" pitchFamily="34" charset="0"/>
              </a:rPr>
              <a:t>Expand Scope:</a:t>
            </a:r>
          </a:p>
          <a:p>
            <a:pPr marL="168275" indent="0">
              <a:spcBef>
                <a:spcPts val="0"/>
              </a:spcBef>
              <a:buNone/>
            </a:pPr>
            <a:r>
              <a:rPr lang="en-US" sz="1200" b="0" kern="0" dirty="0">
                <a:latin typeface="Calibri" panose="020F0502020204030204" pitchFamily="34" charset="0"/>
                <a:cs typeface="Calibri" panose="020F0502020204030204" pitchFamily="34" charset="0"/>
              </a:rPr>
              <a:t>- Train agents to control a </a:t>
            </a:r>
            <a:r>
              <a:rPr lang="en-US" sz="1200" b="0" kern="0" dirty="0">
                <a:solidFill>
                  <a:srgbClr val="0000FF"/>
                </a:solidFill>
                <a:latin typeface="Calibri" panose="020F0502020204030204" pitchFamily="34" charset="0"/>
                <a:cs typeface="Calibri" panose="020F0502020204030204" pitchFamily="34" charset="0"/>
              </a:rPr>
              <a:t>variety of unit types</a:t>
            </a:r>
            <a:r>
              <a:rPr lang="en-US" sz="1200" b="0" kern="0" dirty="0">
                <a:latin typeface="Calibri" panose="020F0502020204030204" pitchFamily="34" charset="0"/>
                <a:cs typeface="Calibri" panose="020F0502020204030204" pitchFamily="34" charset="0"/>
              </a:rPr>
              <a:t> to include indirect fires.</a:t>
            </a:r>
          </a:p>
          <a:p>
            <a:pPr marL="0" indent="0">
              <a:spcBef>
                <a:spcPts val="0"/>
              </a:spcBef>
              <a:buNone/>
            </a:pPr>
            <a:endParaRPr lang="en-US" sz="1200" b="0" kern="0" dirty="0">
              <a:latin typeface="Calibri" panose="020F0502020204030204" pitchFamily="34" charset="0"/>
              <a:cs typeface="Calibri" panose="020F0502020204030204" pitchFamily="34" charset="0"/>
            </a:endParaRPr>
          </a:p>
          <a:p>
            <a:pPr marL="0" indent="0">
              <a:spcBef>
                <a:spcPts val="0"/>
              </a:spcBef>
              <a:buNone/>
            </a:pPr>
            <a:r>
              <a:rPr lang="en-US" sz="1200" b="0" kern="0" dirty="0">
                <a:latin typeface="Calibri" panose="020F0502020204030204" pitchFamily="34" charset="0"/>
                <a:cs typeface="Calibri" panose="020F0502020204030204" pitchFamily="34" charset="0"/>
              </a:rPr>
              <a:t>Expand Scale:</a:t>
            </a:r>
          </a:p>
          <a:p>
            <a:pPr marL="119063" indent="0">
              <a:spcBef>
                <a:spcPts val="400"/>
              </a:spcBef>
              <a:buNone/>
            </a:pPr>
            <a:r>
              <a:rPr lang="en-US" sz="1200" b="0" kern="0" dirty="0">
                <a:latin typeface="Calibri" panose="020F0502020204030204" pitchFamily="34" charset="0"/>
                <a:cs typeface="Calibri" panose="020F0502020204030204" pitchFamily="34" charset="0"/>
              </a:rPr>
              <a:t>- </a:t>
            </a:r>
            <a:r>
              <a:rPr lang="en-US" sz="1200" b="0" kern="0" dirty="0">
                <a:solidFill>
                  <a:srgbClr val="0000FF"/>
                </a:solidFill>
                <a:latin typeface="Calibri" panose="020F0502020204030204" pitchFamily="34" charset="0"/>
                <a:cs typeface="Calibri" panose="020F0502020204030204" pitchFamily="34" charset="0"/>
              </a:rPr>
              <a:t>Expand scale </a:t>
            </a:r>
            <a:r>
              <a:rPr lang="en-US" sz="1200" b="0" kern="0" dirty="0">
                <a:latin typeface="Calibri" panose="020F0502020204030204" pitchFamily="34" charset="0"/>
                <a:cs typeface="Calibri" panose="020F0502020204030204" pitchFamily="34" charset="0"/>
              </a:rPr>
              <a:t>of the scenario using </a:t>
            </a:r>
            <a:r>
              <a:rPr lang="en-US" sz="1200" b="0" kern="0" dirty="0">
                <a:solidFill>
                  <a:srgbClr val="0000FF"/>
                </a:solidFill>
                <a:latin typeface="Calibri" panose="020F0502020204030204" pitchFamily="34" charset="0"/>
                <a:cs typeface="Calibri" panose="020F0502020204030204" pitchFamily="34" charset="0"/>
              </a:rPr>
              <a:t>hierarchical reinforcement learning </a:t>
            </a:r>
            <a:r>
              <a:rPr lang="en-US" sz="1200" b="0" kern="0" dirty="0">
                <a:latin typeface="Calibri" panose="020F0502020204030204" pitchFamily="34" charset="0"/>
                <a:cs typeface="Calibri" panose="020F0502020204030204" pitchFamily="34" charset="0"/>
              </a:rPr>
              <a:t>where one agent controls the objectives and boundaries for lower-level agents.</a:t>
            </a:r>
          </a:p>
        </p:txBody>
      </p:sp>
      <p:sp>
        <p:nvSpPr>
          <p:cNvPr id="73" name="Rectangle 72">
            <a:extLst>
              <a:ext uri="{FF2B5EF4-FFF2-40B4-BE49-F238E27FC236}">
                <a16:creationId xmlns:a16="http://schemas.microsoft.com/office/drawing/2014/main" id="{F8BA870A-32F0-4568-9E4C-253A338F6FD4}"/>
              </a:ext>
            </a:extLst>
          </p:cNvPr>
          <p:cNvSpPr/>
          <p:nvPr/>
        </p:nvSpPr>
        <p:spPr>
          <a:xfrm>
            <a:off x="9092711" y="1267503"/>
            <a:ext cx="3045104" cy="2410916"/>
          </a:xfrm>
          <a:prstGeom prst="rect">
            <a:avLst/>
          </a:prstGeom>
        </p:spPr>
        <p:txBody>
          <a:bodyPr wrap="square">
            <a:spAutoFit/>
          </a:bodyPr>
          <a:lstStyle/>
          <a:p>
            <a:pPr algn="ctr">
              <a:spcBef>
                <a:spcPts val="400"/>
              </a:spcBef>
            </a:pPr>
            <a:r>
              <a:rPr lang="en-US" sz="1400" b="1" u="sng" dirty="0">
                <a:latin typeface="Calibri" panose="020F0502020204030204" pitchFamily="34" charset="0"/>
                <a:cs typeface="Calibri" panose="020F0502020204030204" pitchFamily="34" charset="0"/>
              </a:rPr>
              <a:t>Progress to Date</a:t>
            </a:r>
            <a:r>
              <a:rPr lang="en-US" sz="1400" b="1" dirty="0">
                <a:latin typeface="Calibri" panose="020F0502020204030204" pitchFamily="34" charset="0"/>
                <a:cs typeface="Calibri" panose="020F0502020204030204" pitchFamily="34" charset="0"/>
              </a:rPr>
              <a:t>:</a:t>
            </a:r>
          </a:p>
          <a:p>
            <a:r>
              <a:rPr lang="en-US" sz="1200" dirty="0">
                <a:latin typeface="Calibri" panose="020F0502020204030204" pitchFamily="34" charset="0"/>
                <a:cs typeface="Calibri" panose="020F0502020204030204" pitchFamily="34" charset="0"/>
              </a:rPr>
              <a:t>2019: </a:t>
            </a:r>
          </a:p>
          <a:p>
            <a:pPr marL="168275"/>
            <a:r>
              <a:rPr lang="en-US" sz="1200" dirty="0">
                <a:latin typeface="Calibri" panose="020F0502020204030204" pitchFamily="34" charset="0"/>
                <a:cs typeface="Calibri" panose="020F0502020204030204" pitchFamily="34" charset="0"/>
              </a:rPr>
              <a:t> -Agents sense, move, attack, and learn    (</a:t>
            </a:r>
            <a:r>
              <a:rPr lang="en-US" sz="1200" dirty="0">
                <a:solidFill>
                  <a:srgbClr val="0000FF"/>
                </a:solidFill>
                <a:latin typeface="Calibri" panose="020F0502020204030204" pitchFamily="34" charset="0"/>
                <a:cs typeface="Calibri" panose="020F0502020204030204" pitchFamily="34" charset="0"/>
              </a:rPr>
              <a:t>Objective</a:t>
            </a:r>
            <a:r>
              <a:rPr lang="en-US" sz="1200" dirty="0">
                <a:latin typeface="Calibri" panose="020F0502020204030204" pitchFamily="34" charset="0"/>
                <a:cs typeface="Calibri" panose="020F0502020204030204" pitchFamily="34" charset="0"/>
              </a:rPr>
              <a:t>).</a:t>
            </a:r>
          </a:p>
          <a:p>
            <a:pPr>
              <a:spcBef>
                <a:spcPts val="400"/>
              </a:spcBef>
            </a:pPr>
            <a:r>
              <a:rPr lang="en-US" sz="1200" dirty="0">
                <a:latin typeface="Calibri" panose="020F0502020204030204" pitchFamily="34" charset="0"/>
                <a:cs typeface="Calibri" panose="020F0502020204030204" pitchFamily="34" charset="0"/>
              </a:rPr>
              <a:t>2020: </a:t>
            </a:r>
          </a:p>
          <a:p>
            <a:pPr marL="168275">
              <a:spcBef>
                <a:spcPts val="400"/>
              </a:spcBef>
            </a:pPr>
            <a:r>
              <a:rPr lang="en-US" sz="1200" dirty="0">
                <a:latin typeface="Calibri" panose="020F0502020204030204" pitchFamily="34" charset="0"/>
                <a:cs typeface="Calibri" panose="020F0502020204030204" pitchFamily="34" charset="0"/>
              </a:rPr>
              <a:t> - Synchronize attacks and allocate the minimum combat power to achieve objective (</a:t>
            </a:r>
            <a:r>
              <a:rPr lang="en-US" sz="1200" dirty="0">
                <a:solidFill>
                  <a:srgbClr val="0000FF"/>
                </a:solidFill>
                <a:latin typeface="Calibri" panose="020F0502020204030204" pitchFamily="34" charset="0"/>
                <a:cs typeface="Calibri" panose="020F0502020204030204" pitchFamily="34" charset="0"/>
              </a:rPr>
              <a:t>Mass and Economy of Force</a:t>
            </a:r>
            <a:r>
              <a:rPr lang="en-US" sz="1200" dirty="0">
                <a:latin typeface="Calibri" panose="020F0502020204030204" pitchFamily="34" charset="0"/>
                <a:cs typeface="Calibri" panose="020F0502020204030204" pitchFamily="34" charset="0"/>
              </a:rPr>
              <a:t>).</a:t>
            </a:r>
          </a:p>
          <a:p>
            <a:pPr marL="168275">
              <a:spcBef>
                <a:spcPts val="400"/>
              </a:spcBef>
            </a:pPr>
            <a:r>
              <a:rPr lang="en-US" sz="1200" dirty="0">
                <a:solidFill>
                  <a:srgbClr val="0000FF"/>
                </a:solidFill>
                <a:latin typeface="Calibri" panose="020F0502020204030204" pitchFamily="34" charset="0"/>
                <a:cs typeface="Calibri" panose="020F0502020204030204" pitchFamily="34" charset="0"/>
              </a:rPr>
              <a:t>- Integrate with VAST </a:t>
            </a:r>
            <a:r>
              <a:rPr lang="en-US" sz="1200" dirty="0">
                <a:latin typeface="Calibri" panose="020F0502020204030204" pitchFamily="34" charset="0"/>
                <a:cs typeface="Calibri" panose="020F0502020204030204" pitchFamily="34" charset="0"/>
              </a:rPr>
              <a:t>wargaming system.</a:t>
            </a:r>
          </a:p>
          <a:p>
            <a:pPr>
              <a:spcBef>
                <a:spcPts val="400"/>
              </a:spcBef>
            </a:pPr>
            <a:r>
              <a:rPr lang="en-US" sz="1200" kern="0" dirty="0">
                <a:latin typeface="Calibri" panose="020F0502020204030204" pitchFamily="34" charset="0"/>
                <a:cs typeface="Calibri" panose="020F0502020204030204" pitchFamily="34" charset="0"/>
              </a:rPr>
              <a:t>2021: </a:t>
            </a:r>
          </a:p>
          <a:p>
            <a:pPr marL="119063">
              <a:spcBef>
                <a:spcPts val="400"/>
              </a:spcBef>
            </a:pPr>
            <a:r>
              <a:rPr lang="en-US" sz="1200" kern="0" dirty="0">
                <a:latin typeface="Calibri" panose="020F0502020204030204" pitchFamily="34" charset="0"/>
                <a:cs typeface="Calibri" panose="020F0502020204030204" pitchFamily="34" charset="0"/>
              </a:rPr>
              <a:t>- Agents to </a:t>
            </a:r>
            <a:r>
              <a:rPr lang="en-US" sz="1200" kern="0" dirty="0">
                <a:solidFill>
                  <a:srgbClr val="0000FF"/>
                </a:solidFill>
                <a:latin typeface="Calibri" panose="020F0502020204030204" pitchFamily="34" charset="0"/>
                <a:cs typeface="Calibri" panose="020F0502020204030204" pitchFamily="34" charset="0"/>
              </a:rPr>
              <a:t>seize key terrain </a:t>
            </a:r>
            <a:r>
              <a:rPr lang="en-US" sz="1200" kern="0" dirty="0">
                <a:latin typeface="Calibri" panose="020F0502020204030204" pitchFamily="34" charset="0"/>
                <a:cs typeface="Calibri" panose="020F0502020204030204" pitchFamily="34" charset="0"/>
              </a:rPr>
              <a:t>(</a:t>
            </a:r>
            <a:r>
              <a:rPr lang="en-US" sz="1200" kern="0" dirty="0">
                <a:solidFill>
                  <a:srgbClr val="0000FF"/>
                </a:solidFill>
                <a:latin typeface="Calibri" panose="020F0502020204030204" pitchFamily="34" charset="0"/>
                <a:cs typeface="Calibri" panose="020F0502020204030204" pitchFamily="34" charset="0"/>
              </a:rPr>
              <a:t>Objective</a:t>
            </a:r>
            <a:r>
              <a:rPr lang="en-US" sz="1200" kern="0" dirty="0">
                <a:latin typeface="Calibri" panose="020F0502020204030204" pitchFamily="34" charset="0"/>
                <a:cs typeface="Calibri" panose="020F0502020204030204" pitchFamily="34" charset="0"/>
              </a:rPr>
              <a:t>). </a:t>
            </a:r>
          </a:p>
        </p:txBody>
      </p:sp>
      <p:sp>
        <p:nvSpPr>
          <p:cNvPr id="74" name="Rectangle 73">
            <a:extLst>
              <a:ext uri="{FF2B5EF4-FFF2-40B4-BE49-F238E27FC236}">
                <a16:creationId xmlns:a16="http://schemas.microsoft.com/office/drawing/2014/main" id="{09812031-C28C-40DF-BAC9-C884D9FFFFE5}"/>
              </a:ext>
            </a:extLst>
          </p:cNvPr>
          <p:cNvSpPr/>
          <p:nvPr/>
        </p:nvSpPr>
        <p:spPr>
          <a:xfrm rot="16200000">
            <a:off x="6480092" y="3702627"/>
            <a:ext cx="5029200" cy="45719"/>
          </a:xfrm>
          <a:prstGeom prst="rect">
            <a:avLst/>
          </a:prstGeom>
          <a:solidFill>
            <a:srgbClr val="A0C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92793555"/>
      </p:ext>
    </p:extLst>
  </p:cSld>
  <p:clrMapOvr>
    <a:masterClrMapping/>
  </p:clrMapOvr>
</p:sld>
</file>

<file path=ppt/theme/theme1.xml><?xml version="1.0" encoding="utf-8"?>
<a:theme xmlns:a="http://schemas.openxmlformats.org/drawingml/2006/main" name="1_TRAC Powerpoint Briefing Template">
  <a:themeElements>
    <a:clrScheme name="TRAC Colors">
      <a:dk1>
        <a:sysClr val="windowText" lastClr="000000"/>
      </a:dk1>
      <a:lt1>
        <a:sysClr val="window" lastClr="FFFFFF"/>
      </a:lt1>
      <a:dk2>
        <a:srgbClr val="1F497D"/>
      </a:dk2>
      <a:lt2>
        <a:srgbClr val="EEECE1"/>
      </a:lt2>
      <a:accent1>
        <a:srgbClr val="8EB379"/>
      </a:accent1>
      <a:accent2>
        <a:srgbClr val="B6CCA8"/>
      </a:accent2>
      <a:accent3>
        <a:srgbClr val="E4D798"/>
      </a:accent3>
      <a:accent4>
        <a:srgbClr val="ECE2B2"/>
      </a:accent4>
      <a:accent5>
        <a:srgbClr val="9933E1"/>
      </a:accent5>
      <a:accent6>
        <a:srgbClr val="C993FF"/>
      </a:accent6>
      <a:hlink>
        <a:srgbClr val="0000FF"/>
      </a:hlink>
      <a:folHlink>
        <a:srgbClr val="800080"/>
      </a:folHlink>
    </a:clrScheme>
    <a:fontScheme name="trac-jp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953FF"/>
        </a:solidFill>
        <a:ln w="1270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rgbClr val="A953FF"/>
        </a:solidFill>
        <a:ln w="1270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000000"/>
            </a:solidFill>
            <a:effectLst/>
            <a:latin typeface="Arial" charset="0"/>
          </a:defRPr>
        </a:defPPr>
      </a:lstStyle>
    </a:lnDef>
  </a:objectDefaults>
  <a:extraClrSchemeLst>
    <a:extraClrScheme>
      <a:clrScheme name="trac-jpg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c-jp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c-jpg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c-jpg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c-jpg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c-jpg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c-jpg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RAC PowerPoint Briefing Template 082812 [Read-Only]" id="{52036FCD-BB77-4C35-B9DB-7C097A1F4590}" vid="{C4875EA1-A887-4EC9-82CF-A510BE8CA73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EB277E0530294C96B13BD21CE558BB" ma:contentTypeVersion="2" ma:contentTypeDescription="Create a new document." ma:contentTypeScope="" ma:versionID="000c9d9507fa1378aac11fcfe33255cf">
  <xsd:schema xmlns:xsd="http://www.w3.org/2001/XMLSchema" xmlns:xs="http://www.w3.org/2001/XMLSchema" xmlns:p="http://schemas.microsoft.com/office/2006/metadata/properties" xmlns:ns2="f992dbaa-8c3b-47d8-854f-76b516a757cc" targetNamespace="http://schemas.microsoft.com/office/2006/metadata/properties" ma:root="true" ma:fieldsID="286323d6fcfb84dda1fb13053a7075a9" ns2:_="">
    <xsd:import namespace="f992dbaa-8c3b-47d8-854f-76b516a757c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2dbaa-8c3b-47d8-854f-76b516a757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8C9EDA-2339-4682-8268-651531F84041}"/>
</file>

<file path=customXml/itemProps2.xml><?xml version="1.0" encoding="utf-8"?>
<ds:datastoreItem xmlns:ds="http://schemas.openxmlformats.org/officeDocument/2006/customXml" ds:itemID="{50E124BF-E497-47C4-828C-02188D0ADA0F}"/>
</file>

<file path=customXml/itemProps3.xml><?xml version="1.0" encoding="utf-8"?>
<ds:datastoreItem xmlns:ds="http://schemas.openxmlformats.org/officeDocument/2006/customXml" ds:itemID="{B99DBE28-142A-4CD7-A607-A2AB13DF228A}"/>
</file>

<file path=docProps/app.xml><?xml version="1.0" encoding="utf-8"?>
<Properties xmlns="http://schemas.openxmlformats.org/officeDocument/2006/extended-properties" xmlns:vt="http://schemas.openxmlformats.org/officeDocument/2006/docPropsVTypes">
  <TotalTime>1076</TotalTime>
  <Words>4038</Words>
  <Application>Microsoft Office PowerPoint</Application>
  <PresentationFormat>Widescreen</PresentationFormat>
  <Paragraphs>574</Paragraphs>
  <Slides>21</Slides>
  <Notes>18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Arial</vt:lpstr>
      <vt:lpstr>Arial Narrow</vt:lpstr>
      <vt:lpstr>Arial,Sans-Serif</vt:lpstr>
      <vt:lpstr>Calibri</vt:lpstr>
      <vt:lpstr>Calibri Light</vt:lpstr>
      <vt:lpstr>Courier New</vt:lpstr>
      <vt:lpstr>Open Sans</vt:lpstr>
      <vt:lpstr>Times New Roman</vt:lpstr>
      <vt:lpstr>Wingdings</vt:lpstr>
      <vt:lpstr>1_TRAC Powerpoint Briefing Template</vt:lpstr>
      <vt:lpstr>1_Office Theme</vt:lpstr>
      <vt:lpstr>The Research and Analysis Center TRAC - Monterey</vt:lpstr>
      <vt:lpstr>TRAC Organization</vt:lpstr>
      <vt:lpstr>PowerPoint Presentation</vt:lpstr>
      <vt:lpstr>TRAC-MTRY and NPS Partnership</vt:lpstr>
      <vt:lpstr>TRAC M&amp;S Capabilities Analytic Tools: Purpose-Built In-House</vt:lpstr>
      <vt:lpstr>Current Projects</vt:lpstr>
      <vt:lpstr>PowerPoint Presentation</vt:lpstr>
      <vt:lpstr>PowerPoint Presentation</vt:lpstr>
      <vt:lpstr>Learning Curriculum Methodology</vt:lpstr>
      <vt:lpstr>PowerPoint Presentation</vt:lpstr>
      <vt:lpstr>Project Convergence 21 Products</vt:lpstr>
      <vt:lpstr>PowerPoint Presentation</vt:lpstr>
      <vt:lpstr>NTC Support Lines of Effort and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Eskew, Sean (MAJ)</dc:creator>
  <cp:lastModifiedBy>Wade, Brian (LTC)</cp:lastModifiedBy>
  <cp:revision>425</cp:revision>
  <dcterms:created xsi:type="dcterms:W3CDTF">2021-11-23T19:23:14Z</dcterms:created>
  <dcterms:modified xsi:type="dcterms:W3CDTF">2022-05-20T23:46:08Z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0x01010049EB277E0530294C96B13BD21CE558BB</vt:lpwstr>
  </property>
</Properties>
</file>